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147471654" r:id="rId5"/>
    <p:sldId id="2147471703" r:id="rId6"/>
    <p:sldId id="2147471681" r:id="rId7"/>
    <p:sldId id="2147471704" r:id="rId8"/>
    <p:sldId id="2147471686" r:id="rId9"/>
    <p:sldId id="2147471706" r:id="rId10"/>
    <p:sldId id="2147471707" r:id="rId11"/>
    <p:sldId id="2147471708" r:id="rId12"/>
    <p:sldId id="2147471710" r:id="rId13"/>
    <p:sldId id="2147471711" r:id="rId14"/>
    <p:sldId id="2147471667" r:id="rId15"/>
    <p:sldId id="21474716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F32CC3B-57AC-4FE0-81FA-B93B44CF769B}">
          <p14:sldIdLst>
            <p14:sldId id="2147471654"/>
          </p14:sldIdLst>
        </p14:section>
        <p14:section name="Session 1" id="{0CE2E531-A183-419A-AEF2-D11AC0EFE768}">
          <p14:sldIdLst>
            <p14:sldId id="2147471703"/>
            <p14:sldId id="2147471681"/>
            <p14:sldId id="2147471704"/>
            <p14:sldId id="2147471686"/>
            <p14:sldId id="2147471706"/>
            <p14:sldId id="2147471707"/>
            <p14:sldId id="2147471708"/>
          </p14:sldIdLst>
        </p14:section>
        <p14:section name="Session 2" id="{B3EED3BE-43FE-4D95-A1D4-4A638C5F36AF}">
          <p14:sldIdLst>
            <p14:sldId id="2147471710"/>
            <p14:sldId id="2147471711"/>
          </p14:sldIdLst>
        </p14:section>
        <p14:section name="Outro" id="{406F0FED-5EBB-4DD0-A957-7FEC28548788}">
          <p14:sldIdLst>
            <p14:sldId id="2147471667"/>
            <p14:sldId id="21474716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8567A29-9AAA-18AA-7F99-D050E7C663CE}" name="David Stewart" initials="DS" userId="David Stewart" providerId="None"/>
  <p188:author id="{2BC3FE7D-FDAD-D966-22A7-A26F0EE81FDE}" name="Elsa Garey" initials="EG" userId="S::elsa.garey@y-e.org.uk::61f24144-c26d-44d2-81d1-3934654a26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404D"/>
    <a:srgbClr val="BBD153"/>
    <a:srgbClr val="F1B9C5"/>
    <a:srgbClr val="DC5874"/>
    <a:srgbClr val="54BFE1"/>
    <a:srgbClr val="A2D5DD"/>
    <a:srgbClr val="67B880"/>
    <a:srgbClr val="AED083"/>
    <a:srgbClr val="F9C774"/>
    <a:srgbClr val="F29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79B1D-9F16-41C6-8ACD-5605C7F3281E}" v="125" dt="2025-09-09T10:17:38.3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803" autoAdjust="0"/>
  </p:normalViewPr>
  <p:slideViewPr>
    <p:cSldViewPr snapToGrid="0">
      <p:cViewPr varScale="1">
        <p:scale>
          <a:sx n="124" d="100"/>
          <a:sy n="124" d="100"/>
        </p:scale>
        <p:origin x="388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Stewart" userId="40cffe60-b158-4416-946b-e9ac5816f94c" providerId="ADAL" clId="{24FA6656-8E31-4BAA-9916-A5E54FACF379}"/>
    <pc:docChg chg="undo custSel modSld">
      <pc:chgData name="David Stewart" userId="40cffe60-b158-4416-946b-e9ac5816f94c" providerId="ADAL" clId="{24FA6656-8E31-4BAA-9916-A5E54FACF379}" dt="2024-04-24T08:33:54.017" v="27" actId="20577"/>
      <pc:docMkLst>
        <pc:docMk/>
      </pc:docMkLst>
      <pc:sldChg chg="modNotesTx">
        <pc:chgData name="David Stewart" userId="40cffe60-b158-4416-946b-e9ac5816f94c" providerId="ADAL" clId="{24FA6656-8E31-4BAA-9916-A5E54FACF379}" dt="2024-03-27T15:25:39.628" v="13" actId="114"/>
        <pc:sldMkLst>
          <pc:docMk/>
          <pc:sldMk cId="2180195417" sldId="449"/>
        </pc:sldMkLst>
      </pc:sldChg>
      <pc:sldChg chg="modNotesTx">
        <pc:chgData name="David Stewart" userId="40cffe60-b158-4416-946b-e9ac5816f94c" providerId="ADAL" clId="{24FA6656-8E31-4BAA-9916-A5E54FACF379}" dt="2024-04-24T08:33:54.017" v="27" actId="20577"/>
        <pc:sldMkLst>
          <pc:docMk/>
          <pc:sldMk cId="3659829867" sldId="460"/>
        </pc:sldMkLst>
      </pc:sldChg>
      <pc:sldChg chg="modNotesTx">
        <pc:chgData name="David Stewart" userId="40cffe60-b158-4416-946b-e9ac5816f94c" providerId="ADAL" clId="{24FA6656-8E31-4BAA-9916-A5E54FACF379}" dt="2024-03-27T15:29:11.664" v="24" actId="20577"/>
        <pc:sldMkLst>
          <pc:docMk/>
          <pc:sldMk cId="1118510521" sldId="476"/>
        </pc:sldMkLst>
      </pc:sldChg>
    </pc:docChg>
  </pc:docChgLst>
  <pc:docChgLst>
    <pc:chgData name="David Stewart" userId="40cffe60-b158-4416-946b-e9ac5816f94c" providerId="ADAL" clId="{FFC79B1D-9F16-41C6-8ACD-5605C7F3281E}"/>
    <pc:docChg chg="undo custSel addSld delSld modSld modMainMaster modSection">
      <pc:chgData name="David Stewart" userId="40cffe60-b158-4416-946b-e9ac5816f94c" providerId="ADAL" clId="{FFC79B1D-9F16-41C6-8ACD-5605C7F3281E}" dt="2025-02-26T16:41:08.234" v="179"/>
      <pc:docMkLst>
        <pc:docMk/>
      </pc:docMkLst>
      <pc:sldChg chg="addSp delSp modSp mod modAnim">
        <pc:chgData name="David Stewart" userId="40cffe60-b158-4416-946b-e9ac5816f94c" providerId="ADAL" clId="{FFC79B1D-9F16-41C6-8ACD-5605C7F3281E}" dt="2025-01-23T15:51:04.483" v="72"/>
        <pc:sldMkLst>
          <pc:docMk/>
          <pc:sldMk cId="2297772065" sldId="2147471654"/>
        </pc:sldMkLst>
      </pc:sldChg>
      <pc:sldChg chg="addSp modSp mod">
        <pc:chgData name="David Stewart" userId="40cffe60-b158-4416-946b-e9ac5816f94c" providerId="ADAL" clId="{FFC79B1D-9F16-41C6-8ACD-5605C7F3281E}" dt="2025-01-23T07:48:42.928" v="51" actId="14826"/>
        <pc:sldMkLst>
          <pc:docMk/>
          <pc:sldMk cId="2263097404" sldId="2147471667"/>
        </pc:sldMkLst>
      </pc:sldChg>
      <pc:sldChg chg="modSp">
        <pc:chgData name="David Stewart" userId="40cffe60-b158-4416-946b-e9ac5816f94c" providerId="ADAL" clId="{FFC79B1D-9F16-41C6-8ACD-5605C7F3281E}" dt="2025-02-26T16:37:38.171" v="158" actId="14826"/>
        <pc:sldMkLst>
          <pc:docMk/>
          <pc:sldMk cId="3349266052" sldId="2147471681"/>
        </pc:sldMkLst>
      </pc:sldChg>
      <pc:sldChg chg="modSp add del">
        <pc:chgData name="David Stewart" userId="40cffe60-b158-4416-946b-e9ac5816f94c" providerId="ADAL" clId="{FFC79B1D-9F16-41C6-8ACD-5605C7F3281E}" dt="2025-01-23T16:16:18.614" v="81" actId="47"/>
        <pc:sldMkLst>
          <pc:docMk/>
          <pc:sldMk cId="2095449017" sldId="2147471682"/>
        </pc:sldMkLst>
      </pc:sldChg>
      <pc:sldChg chg="modSp add modAnim">
        <pc:chgData name="David Stewart" userId="40cffe60-b158-4416-946b-e9ac5816f94c" providerId="ADAL" clId="{FFC79B1D-9F16-41C6-8ACD-5605C7F3281E}" dt="2025-01-23T16:16:15.829" v="79"/>
        <pc:sldMkLst>
          <pc:docMk/>
          <pc:sldMk cId="2472887580" sldId="2147471686"/>
        </pc:sldMkLst>
      </pc:sldChg>
      <pc:sldChg chg="modSp">
        <pc:chgData name="David Stewart" userId="40cffe60-b158-4416-946b-e9ac5816f94c" providerId="ADAL" clId="{FFC79B1D-9F16-41C6-8ACD-5605C7F3281E}" dt="2025-01-23T07:49:35.720" v="60" actId="14826"/>
        <pc:sldMkLst>
          <pc:docMk/>
          <pc:sldMk cId="3059312608" sldId="2147471703"/>
        </pc:sldMkLst>
      </pc:sldChg>
      <pc:sldChg chg="modSp mod">
        <pc:chgData name="David Stewart" userId="40cffe60-b158-4416-946b-e9ac5816f94c" providerId="ADAL" clId="{FFC79B1D-9F16-41C6-8ACD-5605C7F3281E}" dt="2025-02-26T16:38:16.604" v="162" actId="33935"/>
        <pc:sldMkLst>
          <pc:docMk/>
          <pc:sldMk cId="1319568979" sldId="2147471704"/>
        </pc:sldMkLst>
      </pc:sldChg>
      <pc:sldChg chg="modSp mod modAnim modNotesTx">
        <pc:chgData name="David Stewart" userId="40cffe60-b158-4416-946b-e9ac5816f94c" providerId="ADAL" clId="{FFC79B1D-9F16-41C6-8ACD-5605C7F3281E}" dt="2025-02-26T16:38:41.781" v="166" actId="33935"/>
        <pc:sldMkLst>
          <pc:docMk/>
          <pc:sldMk cId="1630044264" sldId="2147471706"/>
        </pc:sldMkLst>
      </pc:sldChg>
      <pc:sldChg chg="modSp modAnim modNotesTx">
        <pc:chgData name="David Stewart" userId="40cffe60-b158-4416-946b-e9ac5816f94c" providerId="ADAL" clId="{FFC79B1D-9F16-41C6-8ACD-5605C7F3281E}" dt="2025-01-23T16:23:09.675" v="137"/>
        <pc:sldMkLst>
          <pc:docMk/>
          <pc:sldMk cId="2361053440" sldId="2147471707"/>
        </pc:sldMkLst>
      </pc:sldChg>
      <pc:sldChg chg="modSp modAnim modNotesTx">
        <pc:chgData name="David Stewart" userId="40cffe60-b158-4416-946b-e9ac5816f94c" providerId="ADAL" clId="{FFC79B1D-9F16-41C6-8ACD-5605C7F3281E}" dt="2025-01-23T16:25:34.956" v="147"/>
        <pc:sldMkLst>
          <pc:docMk/>
          <pc:sldMk cId="3865853956" sldId="2147471708"/>
        </pc:sldMkLst>
      </pc:sldChg>
      <pc:sldChg chg="modSp modAnim">
        <pc:chgData name="David Stewart" userId="40cffe60-b158-4416-946b-e9ac5816f94c" providerId="ADAL" clId="{FFC79B1D-9F16-41C6-8ACD-5605C7F3281E}" dt="2025-02-26T16:41:08.234" v="179"/>
        <pc:sldMkLst>
          <pc:docMk/>
          <pc:sldMk cId="3249825013" sldId="2147471710"/>
        </pc:sldMkLst>
      </pc:sldChg>
      <pc:sldChg chg="modSp modAnim">
        <pc:chgData name="David Stewart" userId="40cffe60-b158-4416-946b-e9ac5816f94c" providerId="ADAL" clId="{FFC79B1D-9F16-41C6-8ACD-5605C7F3281E}" dt="2025-02-26T16:40:36.616" v="173"/>
        <pc:sldMkLst>
          <pc:docMk/>
          <pc:sldMk cId="2101314909" sldId="2147471711"/>
        </pc:sldMkLst>
      </pc:sldChg>
      <pc:sldMasterChg chg="modSldLayout">
        <pc:chgData name="David Stewart" userId="40cffe60-b158-4416-946b-e9ac5816f94c" providerId="ADAL" clId="{FFC79B1D-9F16-41C6-8ACD-5605C7F3281E}" dt="2025-01-17T12:15:36.041" v="27" actId="14430"/>
        <pc:sldMasterMkLst>
          <pc:docMk/>
          <pc:sldMasterMk cId="261135038" sldId="2147483648"/>
        </pc:sldMasterMkLst>
        <pc:sldLayoutChg chg="modSp mod">
          <pc:chgData name="David Stewart" userId="40cffe60-b158-4416-946b-e9ac5816f94c" providerId="ADAL" clId="{FFC79B1D-9F16-41C6-8ACD-5605C7F3281E}" dt="2025-01-17T12:15:36.041" v="27" actId="14430"/>
          <pc:sldLayoutMkLst>
            <pc:docMk/>
            <pc:sldMasterMk cId="261135038" sldId="2147483648"/>
            <pc:sldLayoutMk cId="4262541643" sldId="2147483719"/>
          </pc:sldLayoutMkLst>
        </pc:sldLayoutChg>
      </pc:sldMasterChg>
    </pc:docChg>
  </pc:docChgLst>
  <pc:docChgLst>
    <pc:chgData name="David Stewart" userId="40cffe60-b158-4416-946b-e9ac5816f94c" providerId="ADAL" clId="{E5A58320-E020-4006-BB4C-E1F3391D1B2E}"/>
    <pc:docChg chg="undo custSel addSld delSld modSld delSection modSection">
      <pc:chgData name="David Stewart" userId="40cffe60-b158-4416-946b-e9ac5816f94c" providerId="ADAL" clId="{E5A58320-E020-4006-BB4C-E1F3391D1B2E}" dt="2025-01-15T17:05:07.005" v="2367" actId="478"/>
      <pc:docMkLst>
        <pc:docMk/>
      </pc:docMkLst>
      <pc:sldChg chg="addSp delSp modSp add del mod modAnim">
        <pc:chgData name="David Stewart" userId="40cffe60-b158-4416-946b-e9ac5816f94c" providerId="ADAL" clId="{E5A58320-E020-4006-BB4C-E1F3391D1B2E}" dt="2025-01-13T15:37:16.215" v="1806" actId="47"/>
        <pc:sldMkLst>
          <pc:docMk/>
          <pc:sldMk cId="228962007" sldId="448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2180195417" sldId="449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3233066021" sldId="450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2771803034" sldId="451"/>
        </pc:sldMkLst>
      </pc:sldChg>
      <pc:sldChg chg="addSp modSp add del modAnim">
        <pc:chgData name="David Stewart" userId="40cffe60-b158-4416-946b-e9ac5816f94c" providerId="ADAL" clId="{E5A58320-E020-4006-BB4C-E1F3391D1B2E}" dt="2024-11-26T13:54:21.623" v="558" actId="47"/>
        <pc:sldMkLst>
          <pc:docMk/>
          <pc:sldMk cId="3995727770" sldId="452"/>
        </pc:sldMkLst>
      </pc:sldChg>
      <pc:sldChg chg="add del">
        <pc:chgData name="David Stewart" userId="40cffe60-b158-4416-946b-e9ac5816f94c" providerId="ADAL" clId="{E5A58320-E020-4006-BB4C-E1F3391D1B2E}" dt="2024-11-26T13:55:20.742" v="571" actId="47"/>
        <pc:sldMkLst>
          <pc:docMk/>
          <pc:sldMk cId="785257365" sldId="453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497638434" sldId="456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843798289" sldId="457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3659829867" sldId="460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1853305690" sldId="461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1974914749" sldId="462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3903085673" sldId="463"/>
        </pc:sldMkLst>
      </pc:sldChg>
      <pc:sldChg chg="modSp add del mod">
        <pc:chgData name="David Stewart" userId="40cffe60-b158-4416-946b-e9ac5816f94c" providerId="ADAL" clId="{E5A58320-E020-4006-BB4C-E1F3391D1B2E}" dt="2025-01-13T15:49:11.669" v="1966" actId="47"/>
        <pc:sldMkLst>
          <pc:docMk/>
          <pc:sldMk cId="1338720283" sldId="474"/>
        </pc:sldMkLst>
      </pc:sldChg>
      <pc:sldChg chg="addSp delSp modSp add del mod">
        <pc:chgData name="David Stewart" userId="40cffe60-b158-4416-946b-e9ac5816f94c" providerId="ADAL" clId="{E5A58320-E020-4006-BB4C-E1F3391D1B2E}" dt="2025-01-13T15:51:26.773" v="1971" actId="47"/>
        <pc:sldMkLst>
          <pc:docMk/>
          <pc:sldMk cId="1791147809" sldId="475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1118510521" sldId="476"/>
        </pc:sldMkLst>
      </pc:sldChg>
      <pc:sldChg chg="del">
        <pc:chgData name="David Stewart" userId="40cffe60-b158-4416-946b-e9ac5816f94c" providerId="ADAL" clId="{E5A58320-E020-4006-BB4C-E1F3391D1B2E}" dt="2024-11-15T12:56:08.537" v="0" actId="47"/>
        <pc:sldMkLst>
          <pc:docMk/>
          <pc:sldMk cId="2227199647" sldId="477"/>
        </pc:sldMkLst>
      </pc:sldChg>
      <pc:sldChg chg="modSp add del mod modNotesTx">
        <pc:chgData name="David Stewart" userId="40cffe60-b158-4416-946b-e9ac5816f94c" providerId="ADAL" clId="{E5A58320-E020-4006-BB4C-E1F3391D1B2E}" dt="2025-01-13T15:25:24.154" v="1622" actId="47"/>
        <pc:sldMkLst>
          <pc:docMk/>
          <pc:sldMk cId="4104373442" sldId="478"/>
        </pc:sldMkLst>
      </pc:sldChg>
      <pc:sldChg chg="add del">
        <pc:chgData name="David Stewart" userId="40cffe60-b158-4416-946b-e9ac5816f94c" providerId="ADAL" clId="{E5A58320-E020-4006-BB4C-E1F3391D1B2E}" dt="2025-01-13T14:22:52.821" v="891" actId="47"/>
        <pc:sldMkLst>
          <pc:docMk/>
          <pc:sldMk cId="3847362170" sldId="484"/>
        </pc:sldMkLst>
      </pc:sldChg>
      <pc:sldChg chg="add del">
        <pc:chgData name="David Stewart" userId="40cffe60-b158-4416-946b-e9ac5816f94c" providerId="ADAL" clId="{E5A58320-E020-4006-BB4C-E1F3391D1B2E}" dt="2024-11-26T13:55:54.267" v="578" actId="47"/>
        <pc:sldMkLst>
          <pc:docMk/>
          <pc:sldMk cId="3337116047" sldId="485"/>
        </pc:sldMkLst>
      </pc:sldChg>
      <pc:sldChg chg="add del">
        <pc:chgData name="David Stewart" userId="40cffe60-b158-4416-946b-e9ac5816f94c" providerId="ADAL" clId="{E5A58320-E020-4006-BB4C-E1F3391D1B2E}" dt="2025-01-13T14:42:15.620" v="1095" actId="47"/>
        <pc:sldMkLst>
          <pc:docMk/>
          <pc:sldMk cId="1360487047" sldId="490"/>
        </pc:sldMkLst>
      </pc:sldChg>
      <pc:sldChg chg="add del">
        <pc:chgData name="David Stewart" userId="40cffe60-b158-4416-946b-e9ac5816f94c" providerId="ADAL" clId="{E5A58320-E020-4006-BB4C-E1F3391D1B2E}" dt="2025-01-13T14:42:22.027" v="1096" actId="47"/>
        <pc:sldMkLst>
          <pc:docMk/>
          <pc:sldMk cId="3384442497" sldId="491"/>
        </pc:sldMkLst>
      </pc:sldChg>
      <pc:sldChg chg="add del">
        <pc:chgData name="David Stewart" userId="40cffe60-b158-4416-946b-e9ac5816f94c" providerId="ADAL" clId="{E5A58320-E020-4006-BB4C-E1F3391D1B2E}" dt="2024-11-26T13:57:36.945" v="597" actId="47"/>
        <pc:sldMkLst>
          <pc:docMk/>
          <pc:sldMk cId="1116703680" sldId="492"/>
        </pc:sldMkLst>
      </pc:sldChg>
      <pc:sldChg chg="add del">
        <pc:chgData name="David Stewart" userId="40cffe60-b158-4416-946b-e9ac5816f94c" providerId="ADAL" clId="{E5A58320-E020-4006-BB4C-E1F3391D1B2E}" dt="2024-11-26T13:56:54.006" v="588" actId="47"/>
        <pc:sldMkLst>
          <pc:docMk/>
          <pc:sldMk cId="1443757500" sldId="494"/>
        </pc:sldMkLst>
      </pc:sldChg>
      <pc:sldChg chg="addSp delSp modSp add del mod delAnim modAnim">
        <pc:chgData name="David Stewart" userId="40cffe60-b158-4416-946b-e9ac5816f94c" providerId="ADAL" clId="{E5A58320-E020-4006-BB4C-E1F3391D1B2E}" dt="2024-11-26T13:58:42.270" v="617" actId="47"/>
        <pc:sldMkLst>
          <pc:docMk/>
          <pc:sldMk cId="2462743651" sldId="495"/>
        </pc:sldMkLst>
      </pc:sldChg>
      <pc:sldChg chg="addSp delSp modSp add del mod delAnim modAnim">
        <pc:chgData name="David Stewart" userId="40cffe60-b158-4416-946b-e9ac5816f94c" providerId="ADAL" clId="{E5A58320-E020-4006-BB4C-E1F3391D1B2E}" dt="2025-01-13T14:35:26.042" v="1023" actId="47"/>
        <pc:sldMkLst>
          <pc:docMk/>
          <pc:sldMk cId="4286886404" sldId="496"/>
        </pc:sldMkLst>
      </pc:sldChg>
      <pc:sldChg chg="addSp delSp modSp add del mod delAnim modAnim modNotesTx">
        <pc:chgData name="David Stewart" userId="40cffe60-b158-4416-946b-e9ac5816f94c" providerId="ADAL" clId="{E5A58320-E020-4006-BB4C-E1F3391D1B2E}" dt="2025-01-13T14:36:47.055" v="1027" actId="47"/>
        <pc:sldMkLst>
          <pc:docMk/>
          <pc:sldMk cId="3613322739" sldId="497"/>
        </pc:sldMkLst>
      </pc:sldChg>
      <pc:sldChg chg="addSp delSp modSp add del mod delAnim modAnim">
        <pc:chgData name="David Stewart" userId="40cffe60-b158-4416-946b-e9ac5816f94c" providerId="ADAL" clId="{E5A58320-E020-4006-BB4C-E1F3391D1B2E}" dt="2025-01-13T14:56:59.746" v="1227" actId="47"/>
        <pc:sldMkLst>
          <pc:docMk/>
          <pc:sldMk cId="715468931" sldId="498"/>
        </pc:sldMkLst>
      </pc:sldChg>
      <pc:sldChg chg="addSp delSp modSp add del mod addAnim delAnim modAnim modNotesTx">
        <pc:chgData name="David Stewart" userId="40cffe60-b158-4416-946b-e9ac5816f94c" providerId="ADAL" clId="{E5A58320-E020-4006-BB4C-E1F3391D1B2E}" dt="2025-01-13T15:00:26.230" v="1291" actId="47"/>
        <pc:sldMkLst>
          <pc:docMk/>
          <pc:sldMk cId="2587945426" sldId="499"/>
        </pc:sldMkLst>
      </pc:sldChg>
      <pc:sldChg chg="addSp delSp modSp add del mod delAnim modAnim">
        <pc:chgData name="David Stewart" userId="40cffe60-b158-4416-946b-e9ac5816f94c" providerId="ADAL" clId="{E5A58320-E020-4006-BB4C-E1F3391D1B2E}" dt="2025-01-13T15:14:52.639" v="1420" actId="47"/>
        <pc:sldMkLst>
          <pc:docMk/>
          <pc:sldMk cId="1315173014" sldId="500"/>
        </pc:sldMkLst>
      </pc:sldChg>
      <pc:sldChg chg="addSp delSp modSp add del mod delAnim modAnim modNotesTx">
        <pc:chgData name="David Stewart" userId="40cffe60-b158-4416-946b-e9ac5816f94c" providerId="ADAL" clId="{E5A58320-E020-4006-BB4C-E1F3391D1B2E}" dt="2025-01-13T15:18:14.945" v="1456" actId="47"/>
        <pc:sldMkLst>
          <pc:docMk/>
          <pc:sldMk cId="3021413044" sldId="501"/>
        </pc:sldMkLst>
      </pc:sldChg>
      <pc:sldChg chg="addSp delSp modSp add del mod modTransition modAnim modNotesTx">
        <pc:chgData name="David Stewart" userId="40cffe60-b158-4416-946b-e9ac5816f94c" providerId="ADAL" clId="{E5A58320-E020-4006-BB4C-E1F3391D1B2E}" dt="2025-01-13T14:38:51.366" v="1042" actId="47"/>
        <pc:sldMkLst>
          <pc:docMk/>
          <pc:sldMk cId="669108826" sldId="502"/>
        </pc:sldMkLst>
      </pc:sldChg>
      <pc:sldChg chg="addSp delSp modSp add del mod modTransition modAnim modNotesTx">
        <pc:chgData name="David Stewart" userId="40cffe60-b158-4416-946b-e9ac5816f94c" providerId="ADAL" clId="{E5A58320-E020-4006-BB4C-E1F3391D1B2E}" dt="2025-01-13T15:07:13.224" v="1357" actId="47"/>
        <pc:sldMkLst>
          <pc:docMk/>
          <pc:sldMk cId="345331301" sldId="503"/>
        </pc:sldMkLst>
      </pc:sldChg>
      <pc:sldChg chg="addSp delSp modSp add del mod modTransition delAnim modAnim modNotesTx">
        <pc:chgData name="David Stewart" userId="40cffe60-b158-4416-946b-e9ac5816f94c" providerId="ADAL" clId="{E5A58320-E020-4006-BB4C-E1F3391D1B2E}" dt="2025-01-13T15:19:44.111" v="1469" actId="47"/>
        <pc:sldMkLst>
          <pc:docMk/>
          <pc:sldMk cId="2593886344" sldId="504"/>
        </pc:sldMkLst>
      </pc:sldChg>
      <pc:sldChg chg="addSp delSp modSp add mod delAnim modAnim modNotesTx">
        <pc:chgData name="David Stewart" userId="40cffe60-b158-4416-946b-e9ac5816f94c" providerId="ADAL" clId="{E5A58320-E020-4006-BB4C-E1F3391D1B2E}" dt="2025-01-15T13:01:42.207" v="2280" actId="1076"/>
        <pc:sldMkLst>
          <pc:docMk/>
          <pc:sldMk cId="2297772065" sldId="2147471654"/>
        </pc:sldMkLst>
      </pc:sldChg>
      <pc:sldChg chg="addSp modSp add del mod modAnim modNotesTx">
        <pc:chgData name="David Stewart" userId="40cffe60-b158-4416-946b-e9ac5816f94c" providerId="ADAL" clId="{E5A58320-E020-4006-BB4C-E1F3391D1B2E}" dt="2025-01-15T13:12:25.203" v="2283" actId="20577"/>
        <pc:sldMkLst>
          <pc:docMk/>
          <pc:sldMk cId="2263097404" sldId="2147471667"/>
        </pc:sldMkLst>
      </pc:sldChg>
      <pc:sldChg chg="addSp delSp modSp add del mod modAnim modNotesTx">
        <pc:chgData name="David Stewart" userId="40cffe60-b158-4416-946b-e9ac5816f94c" providerId="ADAL" clId="{E5A58320-E020-4006-BB4C-E1F3391D1B2E}" dt="2025-01-13T15:34:50.239" v="1769" actId="47"/>
        <pc:sldMkLst>
          <pc:docMk/>
          <pc:sldMk cId="1574879055" sldId="2147471668"/>
        </pc:sldMkLst>
      </pc:sldChg>
      <pc:sldChg chg="addSp delSp modSp add mod delAnim modAnim modNotesTx">
        <pc:chgData name="David Stewart" userId="40cffe60-b158-4416-946b-e9ac5816f94c" providerId="ADAL" clId="{E5A58320-E020-4006-BB4C-E1F3391D1B2E}" dt="2025-01-15T13:34:07.225" v="2314" actId="207"/>
        <pc:sldMkLst>
          <pc:docMk/>
          <pc:sldMk cId="3349266052" sldId="2147471681"/>
        </pc:sldMkLst>
      </pc:sldChg>
      <pc:sldChg chg="addSp delSp modSp add mod modAnim">
        <pc:chgData name="David Stewart" userId="40cffe60-b158-4416-946b-e9ac5816f94c" providerId="ADAL" clId="{E5A58320-E020-4006-BB4C-E1F3391D1B2E}" dt="2025-01-15T17:02:29.692" v="2346"/>
        <pc:sldMkLst>
          <pc:docMk/>
          <pc:sldMk cId="2095449017" sldId="2147471682"/>
        </pc:sldMkLst>
      </pc:sldChg>
      <pc:sldChg chg="addSp delSp modSp add mod modNotesTx">
        <pc:chgData name="David Stewart" userId="40cffe60-b158-4416-946b-e9ac5816f94c" providerId="ADAL" clId="{E5A58320-E020-4006-BB4C-E1F3391D1B2E}" dt="2025-01-15T17:05:07.005" v="2367" actId="478"/>
        <pc:sldMkLst>
          <pc:docMk/>
          <pc:sldMk cId="1019083285" sldId="2147471685"/>
        </pc:sldMkLst>
      </pc:sldChg>
      <pc:sldChg chg="addSp delSp modSp add mod delAnim modAnim modNotesTx">
        <pc:chgData name="David Stewart" userId="40cffe60-b158-4416-946b-e9ac5816f94c" providerId="ADAL" clId="{E5A58320-E020-4006-BB4C-E1F3391D1B2E}" dt="2025-01-13T16:13:55.485" v="2275"/>
        <pc:sldMkLst>
          <pc:docMk/>
          <pc:sldMk cId="3059312608" sldId="2147471703"/>
        </pc:sldMkLst>
      </pc:sldChg>
      <pc:sldChg chg="addSp delSp modSp add mod delAnim modAnim modNotesTx">
        <pc:chgData name="David Stewart" userId="40cffe60-b158-4416-946b-e9ac5816f94c" providerId="ADAL" clId="{E5A58320-E020-4006-BB4C-E1F3391D1B2E}" dt="2025-01-15T13:34:02.430" v="2313" actId="207"/>
        <pc:sldMkLst>
          <pc:docMk/>
          <pc:sldMk cId="1319568979" sldId="2147471704"/>
        </pc:sldMkLst>
      </pc:sldChg>
      <pc:sldChg chg="add del">
        <pc:chgData name="David Stewart" userId="40cffe60-b158-4416-946b-e9ac5816f94c" providerId="ADAL" clId="{E5A58320-E020-4006-BB4C-E1F3391D1B2E}" dt="2025-01-13T14:30:18.961" v="979" actId="2890"/>
        <pc:sldMkLst>
          <pc:docMk/>
          <pc:sldMk cId="1584843805" sldId="2147471704"/>
        </pc:sldMkLst>
      </pc:sldChg>
      <pc:sldChg chg="addSp delSp modSp add del mod modTransition addAnim delAnim modAnim">
        <pc:chgData name="David Stewart" userId="40cffe60-b158-4416-946b-e9ac5816f94c" providerId="ADAL" clId="{E5A58320-E020-4006-BB4C-E1F3391D1B2E}" dt="2025-01-13T14:35:12.440" v="1017" actId="2890"/>
        <pc:sldMkLst>
          <pc:docMk/>
          <pc:sldMk cId="2134324962" sldId="2147471704"/>
        </pc:sldMkLst>
      </pc:sldChg>
      <pc:sldChg chg="addSp delSp modSp add mod modTransition delAnim modAnim modNotesTx">
        <pc:chgData name="David Stewart" userId="40cffe60-b158-4416-946b-e9ac5816f94c" providerId="ADAL" clId="{E5A58320-E020-4006-BB4C-E1F3391D1B2E}" dt="2025-01-15T13:33:57.635" v="2312" actId="207"/>
        <pc:sldMkLst>
          <pc:docMk/>
          <pc:sldMk cId="2205140415" sldId="2147471705"/>
        </pc:sldMkLst>
      </pc:sldChg>
      <pc:sldChg chg="addSp delSp modSp add del mod addAnim delAnim modAnim modNotesTx">
        <pc:chgData name="David Stewart" userId="40cffe60-b158-4416-946b-e9ac5816f94c" providerId="ADAL" clId="{E5A58320-E020-4006-BB4C-E1F3391D1B2E}" dt="2025-01-13T14:42:07.469" v="1092"/>
        <pc:sldMkLst>
          <pc:docMk/>
          <pc:sldMk cId="1480147213" sldId="2147471706"/>
        </pc:sldMkLst>
      </pc:sldChg>
      <pc:sldChg chg="addSp delSp modSp add mod delAnim modAnim">
        <pc:chgData name="David Stewart" userId="40cffe60-b158-4416-946b-e9ac5816f94c" providerId="ADAL" clId="{E5A58320-E020-4006-BB4C-E1F3391D1B2E}" dt="2025-01-15T14:03:55.385" v="2317" actId="20577"/>
        <pc:sldMkLst>
          <pc:docMk/>
          <pc:sldMk cId="1630044264" sldId="2147471706"/>
        </pc:sldMkLst>
      </pc:sldChg>
      <pc:sldChg chg="addSp delSp modSp add mod modTransition addAnim delAnim modAnim modNotesTx">
        <pc:chgData name="David Stewart" userId="40cffe60-b158-4416-946b-e9ac5816f94c" providerId="ADAL" clId="{E5A58320-E020-4006-BB4C-E1F3391D1B2E}" dt="2025-01-15T17:02:58.306" v="2348"/>
        <pc:sldMkLst>
          <pc:docMk/>
          <pc:sldMk cId="2361053440" sldId="2147471707"/>
        </pc:sldMkLst>
      </pc:sldChg>
      <pc:sldChg chg="addSp delSp modSp add mod delAnim modAnim modNotesTx">
        <pc:chgData name="David Stewart" userId="40cffe60-b158-4416-946b-e9ac5816f94c" providerId="ADAL" clId="{E5A58320-E020-4006-BB4C-E1F3391D1B2E}" dt="2025-01-15T17:01:24.837" v="2336" actId="14429"/>
        <pc:sldMkLst>
          <pc:docMk/>
          <pc:sldMk cId="3865853956" sldId="2147471708"/>
        </pc:sldMkLst>
      </pc:sldChg>
      <pc:sldChg chg="addSp delSp modSp add mod modTransition delAnim modAnim modNotesTx">
        <pc:chgData name="David Stewart" userId="40cffe60-b158-4416-946b-e9ac5816f94c" providerId="ADAL" clId="{E5A58320-E020-4006-BB4C-E1F3391D1B2E}" dt="2025-01-15T17:01:43.687" v="2345" actId="14429"/>
        <pc:sldMkLst>
          <pc:docMk/>
          <pc:sldMk cId="3409706964" sldId="2147471709"/>
        </pc:sldMkLst>
      </pc:sldChg>
      <pc:sldChg chg="addSp delSp modSp new mod delAnim modAnim modNotesTx">
        <pc:chgData name="David Stewart" userId="40cffe60-b158-4416-946b-e9ac5816f94c" providerId="ADAL" clId="{E5A58320-E020-4006-BB4C-E1F3391D1B2E}" dt="2025-01-15T13:33:04.674" v="2305" actId="207"/>
        <pc:sldMkLst>
          <pc:docMk/>
          <pc:sldMk cId="3249825013" sldId="2147471710"/>
        </pc:sldMkLst>
      </pc:sldChg>
      <pc:sldChg chg="add del">
        <pc:chgData name="David Stewart" userId="40cffe60-b158-4416-946b-e9ac5816f94c" providerId="ADAL" clId="{E5A58320-E020-4006-BB4C-E1F3391D1B2E}" dt="2025-01-13T15:14:54.411" v="1421" actId="47"/>
        <pc:sldMkLst>
          <pc:docMk/>
          <pc:sldMk cId="1319064529" sldId="2147471711"/>
        </pc:sldMkLst>
      </pc:sldChg>
      <pc:sldChg chg="addSp delSp modSp add mod delAnim modAnim modNotesTx">
        <pc:chgData name="David Stewart" userId="40cffe60-b158-4416-946b-e9ac5816f94c" providerId="ADAL" clId="{E5A58320-E020-4006-BB4C-E1F3391D1B2E}" dt="2025-01-15T13:33:34.502" v="2308" actId="207"/>
        <pc:sldMkLst>
          <pc:docMk/>
          <pc:sldMk cId="2101314909" sldId="2147471711"/>
        </pc:sldMkLst>
      </pc:sldChg>
      <pc:sldChg chg="add del">
        <pc:chgData name="David Stewart" userId="40cffe60-b158-4416-946b-e9ac5816f94c" providerId="ADAL" clId="{E5A58320-E020-4006-BB4C-E1F3391D1B2E}" dt="2025-01-13T15:11:21.035" v="1393"/>
        <pc:sldMkLst>
          <pc:docMk/>
          <pc:sldMk cId="2827960605" sldId="2147471711"/>
        </pc:sldMkLst>
      </pc:sldChg>
      <pc:sldChg chg="addSp delSp modSp add mod modTransition delAnim modAnim modNotesTx">
        <pc:chgData name="David Stewart" userId="40cffe60-b158-4416-946b-e9ac5816f94c" providerId="ADAL" clId="{E5A58320-E020-4006-BB4C-E1F3391D1B2E}" dt="2025-01-15T13:33:39.510" v="2309" actId="207"/>
        <pc:sldMkLst>
          <pc:docMk/>
          <pc:sldMk cId="423409049" sldId="2147471712"/>
        </pc:sldMkLst>
      </pc:sldChg>
      <pc:sldChg chg="addSp delSp modSp add mod modAnim modNotesTx">
        <pc:chgData name="David Stewart" userId="40cffe60-b158-4416-946b-e9ac5816f94c" providerId="ADAL" clId="{E5A58320-E020-4006-BB4C-E1F3391D1B2E}" dt="2025-01-13T15:51:51.653" v="1979" actId="13244"/>
        <pc:sldMkLst>
          <pc:docMk/>
          <pc:sldMk cId="4217780815" sldId="2147471713"/>
        </pc:sldMkLst>
      </pc:sldChg>
      <pc:sldChg chg="modSp add del mod">
        <pc:chgData name="David Stewart" userId="40cffe60-b158-4416-946b-e9ac5816f94c" providerId="ADAL" clId="{E5A58320-E020-4006-BB4C-E1F3391D1B2E}" dt="2025-01-13T16:12:32.253" v="2274" actId="47"/>
        <pc:sldMkLst>
          <pc:docMk/>
          <pc:sldMk cId="1261019506" sldId="2147471714"/>
        </pc:sldMkLst>
      </pc:sldChg>
      <pc:sldChg chg="addSp modSp add del">
        <pc:chgData name="David Stewart" userId="40cffe60-b158-4416-946b-e9ac5816f94c" providerId="ADAL" clId="{E5A58320-E020-4006-BB4C-E1F3391D1B2E}" dt="2025-01-13T15:59:37.725" v="2133" actId="47"/>
        <pc:sldMkLst>
          <pc:docMk/>
          <pc:sldMk cId="2027717475" sldId="2147471714"/>
        </pc:sldMkLst>
      </pc:sldChg>
      <pc:sldChg chg="addSp modSp add del mod">
        <pc:chgData name="David Stewart" userId="40cffe60-b158-4416-946b-e9ac5816f94c" providerId="ADAL" clId="{E5A58320-E020-4006-BB4C-E1F3391D1B2E}" dt="2025-01-13T15:48:43.531" v="1962" actId="47"/>
        <pc:sldMkLst>
          <pc:docMk/>
          <pc:sldMk cId="1246863317" sldId="2147471719"/>
        </pc:sldMkLst>
      </pc:sldChg>
      <pc:sldMasterChg chg="addSldLayout delSldLayout">
        <pc:chgData name="David Stewart" userId="40cffe60-b158-4416-946b-e9ac5816f94c" providerId="ADAL" clId="{E5A58320-E020-4006-BB4C-E1F3391D1B2E}" dt="2025-01-13T15:48:43.531" v="1962" actId="47"/>
        <pc:sldMasterMkLst>
          <pc:docMk/>
          <pc:sldMasterMk cId="261135038" sldId="2147483648"/>
        </pc:sldMasterMkLst>
        <pc:sldLayoutChg chg="add del">
          <pc:chgData name="David Stewart" userId="40cffe60-b158-4416-946b-e9ac5816f94c" providerId="ADAL" clId="{E5A58320-E020-4006-BB4C-E1F3391D1B2E}" dt="2025-01-13T14:42:15.620" v="1095" actId="47"/>
          <pc:sldLayoutMkLst>
            <pc:docMk/>
            <pc:sldMasterMk cId="261135038" sldId="2147483648"/>
            <pc:sldLayoutMk cId="3621974206" sldId="2147483714"/>
          </pc:sldLayoutMkLst>
        </pc:sldLayoutChg>
        <pc:sldLayoutChg chg="del">
          <pc:chgData name="David Stewart" userId="40cffe60-b158-4416-946b-e9ac5816f94c" providerId="ADAL" clId="{E5A58320-E020-4006-BB4C-E1F3391D1B2E}" dt="2025-01-13T15:34:50.239" v="1769" actId="47"/>
          <pc:sldLayoutMkLst>
            <pc:docMk/>
            <pc:sldMasterMk cId="261135038" sldId="2147483648"/>
            <pc:sldLayoutMk cId="432726139" sldId="2147483718"/>
          </pc:sldLayoutMkLst>
        </pc:sldLayoutChg>
        <pc:sldLayoutChg chg="del">
          <pc:chgData name="David Stewart" userId="40cffe60-b158-4416-946b-e9ac5816f94c" providerId="ADAL" clId="{E5A58320-E020-4006-BB4C-E1F3391D1B2E}" dt="2025-01-13T15:48:43.531" v="1962" actId="47"/>
          <pc:sldLayoutMkLst>
            <pc:docMk/>
            <pc:sldMasterMk cId="261135038" sldId="2147483648"/>
            <pc:sldLayoutMk cId="1808628807" sldId="2147483721"/>
          </pc:sldLayoutMkLst>
        </pc:sldLayoutChg>
      </pc:sldMasterChg>
    </pc:docChg>
  </pc:docChgLst>
  <pc:docChgLst>
    <pc:chgData name="David Stewart" userId="40cffe60-b158-4416-946b-e9ac5816f94c" providerId="ADAL" clId="{DEA0F1BA-3E21-46E4-B4A8-AE178B07CBEE}"/>
    <pc:docChg chg="undo custSel addSld delSld modSld modMainMaster modSection">
      <pc:chgData name="David Stewart" userId="40cffe60-b158-4416-946b-e9ac5816f94c" providerId="ADAL" clId="{DEA0F1BA-3E21-46E4-B4A8-AE178B07CBEE}" dt="2024-11-15T12:51:08.734" v="2576" actId="47"/>
      <pc:docMkLst>
        <pc:docMk/>
      </pc:docMkLst>
      <pc:sldChg chg="modSp mod modNotes">
        <pc:chgData name="David Stewart" userId="40cffe60-b158-4416-946b-e9ac5816f94c" providerId="ADAL" clId="{DEA0F1BA-3E21-46E4-B4A8-AE178B07CBEE}" dt="2024-11-15T10:45:34.957" v="2373"/>
        <pc:sldMkLst>
          <pc:docMk/>
          <pc:sldMk cId="228962007" sldId="448"/>
        </pc:sldMkLst>
      </pc:sldChg>
      <pc:sldChg chg="addSp modSp mod modAnim modNotesTx">
        <pc:chgData name="David Stewart" userId="40cffe60-b158-4416-946b-e9ac5816f94c" providerId="ADAL" clId="{DEA0F1BA-3E21-46E4-B4A8-AE178B07CBEE}" dt="2024-11-15T11:28:16.818" v="2380" actId="20577"/>
        <pc:sldMkLst>
          <pc:docMk/>
          <pc:sldMk cId="2180195417" sldId="449"/>
        </pc:sldMkLst>
      </pc:sldChg>
      <pc:sldChg chg="addSp modSp mod modAnim modNotes modNotesTx">
        <pc:chgData name="David Stewart" userId="40cffe60-b158-4416-946b-e9ac5816f94c" providerId="ADAL" clId="{DEA0F1BA-3E21-46E4-B4A8-AE178B07CBEE}" dt="2024-11-15T10:44:40.676" v="2365" actId="14429"/>
        <pc:sldMkLst>
          <pc:docMk/>
          <pc:sldMk cId="3233066021" sldId="450"/>
        </pc:sldMkLst>
      </pc:sldChg>
      <pc:sldChg chg="addSp modSp mod modAnim modNotes modNotesTx">
        <pc:chgData name="David Stewart" userId="40cffe60-b158-4416-946b-e9ac5816f94c" providerId="ADAL" clId="{DEA0F1BA-3E21-46E4-B4A8-AE178B07CBEE}" dt="2024-11-15T10:28:58" v="2127"/>
        <pc:sldMkLst>
          <pc:docMk/>
          <pc:sldMk cId="2771803034" sldId="451"/>
        </pc:sldMkLst>
      </pc:sldChg>
      <pc:sldChg chg="modSp mod modNotes">
        <pc:chgData name="David Stewart" userId="40cffe60-b158-4416-946b-e9ac5816f94c" providerId="ADAL" clId="{DEA0F1BA-3E21-46E4-B4A8-AE178B07CBEE}" dt="2024-11-15T10:27:04.635" v="2086"/>
        <pc:sldMkLst>
          <pc:docMk/>
          <pc:sldMk cId="3995727770" sldId="452"/>
        </pc:sldMkLst>
      </pc:sldChg>
      <pc:sldChg chg="addSp delSp modSp mod delAnim modAnim modNotes modNotesTx">
        <pc:chgData name="David Stewart" userId="40cffe60-b158-4416-946b-e9ac5816f94c" providerId="ADAL" clId="{DEA0F1BA-3E21-46E4-B4A8-AE178B07CBEE}" dt="2024-11-15T10:29:06.282" v="2128"/>
        <pc:sldMkLst>
          <pc:docMk/>
          <pc:sldMk cId="785257365" sldId="453"/>
        </pc:sldMkLst>
      </pc:sldChg>
      <pc:sldChg chg="modSp modNotes">
        <pc:chgData name="David Stewart" userId="40cffe60-b158-4416-946b-e9ac5816f94c" providerId="ADAL" clId="{DEA0F1BA-3E21-46E4-B4A8-AE178B07CBEE}" dt="2024-11-15T10:30:40.567" v="2150" actId="962"/>
        <pc:sldMkLst>
          <pc:docMk/>
          <pc:sldMk cId="497638434" sldId="456"/>
        </pc:sldMkLst>
      </pc:sldChg>
      <pc:sldChg chg="addSp modSp mod modAnim modNotesTx">
        <pc:chgData name="David Stewart" userId="40cffe60-b158-4416-946b-e9ac5816f94c" providerId="ADAL" clId="{DEA0F1BA-3E21-46E4-B4A8-AE178B07CBEE}" dt="2024-11-15T11:13:48.757" v="2374" actId="113"/>
        <pc:sldMkLst>
          <pc:docMk/>
          <pc:sldMk cId="843798289" sldId="457"/>
        </pc:sldMkLst>
      </pc:sldChg>
      <pc:sldChg chg="addSp modSp mod modAnim modNotes modNotesTx">
        <pc:chgData name="David Stewart" userId="40cffe60-b158-4416-946b-e9ac5816f94c" providerId="ADAL" clId="{DEA0F1BA-3E21-46E4-B4A8-AE178B07CBEE}" dt="2024-11-15T10:33:38.043" v="2189"/>
        <pc:sldMkLst>
          <pc:docMk/>
          <pc:sldMk cId="3659829867" sldId="460"/>
        </pc:sldMkLst>
      </pc:sldChg>
      <pc:sldChg chg="modSp mod modNotes">
        <pc:chgData name="David Stewart" userId="40cffe60-b158-4416-946b-e9ac5816f94c" providerId="ADAL" clId="{DEA0F1BA-3E21-46E4-B4A8-AE178B07CBEE}" dt="2024-11-15T10:32:54.293" v="2178"/>
        <pc:sldMkLst>
          <pc:docMk/>
          <pc:sldMk cId="1853305690" sldId="461"/>
        </pc:sldMkLst>
      </pc:sldChg>
      <pc:sldChg chg="addSp delSp modSp mod delAnim modAnim modNotes modNotesTx">
        <pc:chgData name="David Stewart" userId="40cffe60-b158-4416-946b-e9ac5816f94c" providerId="ADAL" clId="{DEA0F1BA-3E21-46E4-B4A8-AE178B07CBEE}" dt="2024-11-15T11:34:33.321" v="2388"/>
        <pc:sldMkLst>
          <pc:docMk/>
          <pc:sldMk cId="1974914749" sldId="462"/>
        </pc:sldMkLst>
      </pc:sldChg>
      <pc:sldChg chg="addSp modSp mod modAnim modNotesTx">
        <pc:chgData name="David Stewart" userId="40cffe60-b158-4416-946b-e9ac5816f94c" providerId="ADAL" clId="{DEA0F1BA-3E21-46E4-B4A8-AE178B07CBEE}" dt="2024-11-15T11:34:23.407" v="2383"/>
        <pc:sldMkLst>
          <pc:docMk/>
          <pc:sldMk cId="3903085673" sldId="463"/>
        </pc:sldMkLst>
      </pc:sldChg>
      <pc:sldChg chg="modSp mod">
        <pc:chgData name="David Stewart" userId="40cffe60-b158-4416-946b-e9ac5816f94c" providerId="ADAL" clId="{DEA0F1BA-3E21-46E4-B4A8-AE178B07CBEE}" dt="2024-11-15T10:36:34.421" v="2231"/>
        <pc:sldMkLst>
          <pc:docMk/>
          <pc:sldMk cId="1338720283" sldId="474"/>
        </pc:sldMkLst>
      </pc:sldChg>
      <pc:sldChg chg="modSp mod modNotes">
        <pc:chgData name="David Stewart" userId="40cffe60-b158-4416-946b-e9ac5816f94c" providerId="ADAL" clId="{DEA0F1BA-3E21-46E4-B4A8-AE178B07CBEE}" dt="2024-11-15T10:36:40.280" v="2236"/>
        <pc:sldMkLst>
          <pc:docMk/>
          <pc:sldMk cId="1791147809" sldId="475"/>
        </pc:sldMkLst>
      </pc:sldChg>
      <pc:sldChg chg="addSp delSp modSp mod delAnim modAnim modNotes modNotesTx">
        <pc:chgData name="David Stewart" userId="40cffe60-b158-4416-946b-e9ac5816f94c" providerId="ADAL" clId="{DEA0F1BA-3E21-46E4-B4A8-AE178B07CBEE}" dt="2024-11-15T10:22:11.690" v="2054" actId="962"/>
        <pc:sldMkLst>
          <pc:docMk/>
          <pc:sldMk cId="1118510521" sldId="476"/>
        </pc:sldMkLst>
      </pc:sldChg>
      <pc:sldChg chg="modSp modNotes">
        <pc:chgData name="David Stewart" userId="40cffe60-b158-4416-946b-e9ac5816f94c" providerId="ADAL" clId="{DEA0F1BA-3E21-46E4-B4A8-AE178B07CBEE}" dt="2024-11-15T10:22:53.954" v="2056" actId="962"/>
        <pc:sldMkLst>
          <pc:docMk/>
          <pc:sldMk cId="2227199647" sldId="477"/>
        </pc:sldMkLst>
      </pc:sldChg>
      <pc:sldChg chg="new del">
        <pc:chgData name="David Stewart" userId="40cffe60-b158-4416-946b-e9ac5816f94c" providerId="ADAL" clId="{DEA0F1BA-3E21-46E4-B4A8-AE178B07CBEE}" dt="2024-11-15T12:51:08.734" v="2576" actId="47"/>
        <pc:sldMkLst>
          <pc:docMk/>
          <pc:sldMk cId="446068275" sldId="478"/>
        </pc:sldMkLst>
      </pc:sldChg>
      <pc:sldChg chg="addSp modSp add del mod modTransition modAnim">
        <pc:chgData name="David Stewart" userId="40cffe60-b158-4416-946b-e9ac5816f94c" providerId="ADAL" clId="{DEA0F1BA-3E21-46E4-B4A8-AE178B07CBEE}" dt="2024-11-15T10:18:27.332" v="2012" actId="2696"/>
        <pc:sldMkLst>
          <pc:docMk/>
          <pc:sldMk cId="1687905224" sldId="478"/>
        </pc:sldMkLst>
      </pc:sldChg>
      <pc:sldChg chg="new del">
        <pc:chgData name="David Stewart" userId="40cffe60-b158-4416-946b-e9ac5816f94c" providerId="ADAL" clId="{DEA0F1BA-3E21-46E4-B4A8-AE178B07CBEE}" dt="2024-11-15T12:50:44.488" v="2574" actId="47"/>
        <pc:sldMkLst>
          <pc:docMk/>
          <pc:sldMk cId="2620138543" sldId="478"/>
        </pc:sldMkLst>
      </pc:sldChg>
      <pc:sldChg chg="add del">
        <pc:chgData name="David Stewart" userId="40cffe60-b158-4416-946b-e9ac5816f94c" providerId="ADAL" clId="{DEA0F1BA-3E21-46E4-B4A8-AE178B07CBEE}" dt="2024-11-13T16:38:34.864" v="27"/>
        <pc:sldMkLst>
          <pc:docMk/>
          <pc:sldMk cId="2741846978" sldId="478"/>
        </pc:sldMkLst>
      </pc:sldChg>
      <pc:sldChg chg="delSp modSp add del mod modTransition modAnim">
        <pc:chgData name="David Stewart" userId="40cffe60-b158-4416-946b-e9ac5816f94c" providerId="ADAL" clId="{DEA0F1BA-3E21-46E4-B4A8-AE178B07CBEE}" dt="2024-11-15T10:07:51.232" v="1697" actId="47"/>
        <pc:sldMkLst>
          <pc:docMk/>
          <pc:sldMk cId="3597470648" sldId="478"/>
        </pc:sldMkLst>
      </pc:sldChg>
      <pc:sldMasterChg chg="modSldLayout">
        <pc:chgData name="David Stewart" userId="40cffe60-b158-4416-946b-e9ac5816f94c" providerId="ADAL" clId="{DEA0F1BA-3E21-46E4-B4A8-AE178B07CBEE}" dt="2024-11-15T12:49:59.483" v="2572"/>
        <pc:sldMasterMkLst>
          <pc:docMk/>
          <pc:sldMasterMk cId="261135038" sldId="2147483648"/>
        </pc:sldMasterMkLst>
        <pc:sldLayoutChg chg="addSp delSp modSp mod">
          <pc:chgData name="David Stewart" userId="40cffe60-b158-4416-946b-e9ac5816f94c" providerId="ADAL" clId="{DEA0F1BA-3E21-46E4-B4A8-AE178B07CBEE}" dt="2024-11-15T12:47:05.091" v="2539"/>
          <pc:sldLayoutMkLst>
            <pc:docMk/>
            <pc:sldMasterMk cId="261135038" sldId="2147483648"/>
            <pc:sldLayoutMk cId="1412831897" sldId="2147483650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46:19.014" v="2525"/>
          <pc:sldLayoutMkLst>
            <pc:docMk/>
            <pc:sldMasterMk cId="261135038" sldId="2147483648"/>
            <pc:sldLayoutMk cId="628561612" sldId="2147483651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44:54.200" v="2507" actId="962"/>
          <pc:sldLayoutMkLst>
            <pc:docMk/>
            <pc:sldMasterMk cId="261135038" sldId="2147483648"/>
            <pc:sldLayoutMk cId="919318906" sldId="2147483654"/>
          </pc:sldLayoutMkLst>
        </pc:sldLayoutChg>
        <pc:sldLayoutChg chg="modSp">
          <pc:chgData name="David Stewart" userId="40cffe60-b158-4416-946b-e9ac5816f94c" providerId="ADAL" clId="{DEA0F1BA-3E21-46E4-B4A8-AE178B07CBEE}" dt="2024-11-15T12:44:12.329" v="2502" actId="962"/>
          <pc:sldLayoutMkLst>
            <pc:docMk/>
            <pc:sldMasterMk cId="261135038" sldId="2147483648"/>
            <pc:sldLayoutMk cId="806873124" sldId="2147483660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35:05.024" v="2395"/>
          <pc:sldLayoutMkLst>
            <pc:docMk/>
            <pc:sldMasterMk cId="261135038" sldId="2147483648"/>
            <pc:sldLayoutMk cId="3020540761" sldId="2147483664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35:11.977" v="2399"/>
          <pc:sldLayoutMkLst>
            <pc:docMk/>
            <pc:sldMasterMk cId="261135038" sldId="2147483648"/>
            <pc:sldLayoutMk cId="3892047582" sldId="2147483665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35:08.642" v="2397"/>
          <pc:sldLayoutMkLst>
            <pc:docMk/>
            <pc:sldMasterMk cId="261135038" sldId="2147483648"/>
            <pc:sldLayoutMk cId="2941813055" sldId="2147483666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35:01.351" v="2393"/>
          <pc:sldLayoutMkLst>
            <pc:docMk/>
            <pc:sldMasterMk cId="261135038" sldId="2147483648"/>
            <pc:sldLayoutMk cId="3702764229" sldId="2147483667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46:28.416" v="2526"/>
          <pc:sldLayoutMkLst>
            <pc:docMk/>
            <pc:sldMasterMk cId="261135038" sldId="2147483648"/>
            <pc:sldLayoutMk cId="3737846311" sldId="2147483698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46:41.140" v="2529"/>
          <pc:sldLayoutMkLst>
            <pc:docMk/>
            <pc:sldMasterMk cId="261135038" sldId="2147483648"/>
            <pc:sldLayoutMk cId="889902981" sldId="2147483700"/>
          </pc:sldLayoutMkLst>
        </pc:sldLayoutChg>
        <pc:sldLayoutChg chg="addSp delSp modSp mod">
          <pc:chgData name="David Stewart" userId="40cffe60-b158-4416-946b-e9ac5816f94c" providerId="ADAL" clId="{DEA0F1BA-3E21-46E4-B4A8-AE178B07CBEE}" dt="2024-11-15T12:35:15.786" v="2401"/>
          <pc:sldLayoutMkLst>
            <pc:docMk/>
            <pc:sldMasterMk cId="261135038" sldId="2147483648"/>
            <pc:sldLayoutMk cId="2813583563" sldId="2147483701"/>
          </pc:sldLayoutMkLst>
        </pc:sldLayoutChg>
        <pc:sldLayoutChg chg="modSp mod">
          <pc:chgData name="David Stewart" userId="40cffe60-b158-4416-946b-e9ac5816f94c" providerId="ADAL" clId="{DEA0F1BA-3E21-46E4-B4A8-AE178B07CBEE}" dt="2024-11-15T12:46:04.797" v="2522"/>
          <pc:sldLayoutMkLst>
            <pc:docMk/>
            <pc:sldMasterMk cId="261135038" sldId="2147483648"/>
            <pc:sldLayoutMk cId="3825020515" sldId="2147483705"/>
          </pc:sldLayoutMkLst>
        </pc:sldLayoutChg>
        <pc:sldLayoutChg chg="modSp mod">
          <pc:chgData name="David Stewart" userId="40cffe60-b158-4416-946b-e9ac5816f94c" providerId="ADAL" clId="{DEA0F1BA-3E21-46E4-B4A8-AE178B07CBEE}" dt="2024-11-15T12:49:59.483" v="2572"/>
          <pc:sldLayoutMkLst>
            <pc:docMk/>
            <pc:sldMasterMk cId="261135038" sldId="2147483648"/>
            <pc:sldLayoutMk cId="2803436898" sldId="2147483713"/>
          </pc:sldLayoutMkLst>
        </pc:sldLayoutChg>
      </pc:sldMasterChg>
    </pc:docChg>
  </pc:docChgLst>
  <pc:docChgLst>
    <pc:chgData name="David Stewart" userId="40cffe60-b158-4416-946b-e9ac5816f94c" providerId="ADAL" clId="{611BA0D2-6C11-4862-BDB7-627543EBA69A}"/>
    <pc:docChg chg="undo custSel modSld">
      <pc:chgData name="David Stewart" userId="40cffe60-b158-4416-946b-e9ac5816f94c" providerId="ADAL" clId="{611BA0D2-6C11-4862-BDB7-627543EBA69A}" dt="2025-01-16T17:38:49.359" v="396" actId="33935"/>
      <pc:docMkLst>
        <pc:docMk/>
      </pc:docMkLst>
      <pc:sldChg chg="modSp mod modNotesTx">
        <pc:chgData name="David Stewart" userId="40cffe60-b158-4416-946b-e9ac5816f94c" providerId="ADAL" clId="{611BA0D2-6C11-4862-BDB7-627543EBA69A}" dt="2025-01-16T13:02:08.602" v="49" actId="20577"/>
        <pc:sldMkLst>
          <pc:docMk/>
          <pc:sldMk cId="2297772065" sldId="2147471654"/>
        </pc:sldMkLst>
      </pc:sldChg>
      <pc:sldChg chg="modSp mod modAnim modNotesTx">
        <pc:chgData name="David Stewart" userId="40cffe60-b158-4416-946b-e9ac5816f94c" providerId="ADAL" clId="{611BA0D2-6C11-4862-BDB7-627543EBA69A}" dt="2025-01-16T13:01:45.682" v="30" actId="20577"/>
        <pc:sldMkLst>
          <pc:docMk/>
          <pc:sldMk cId="2263097404" sldId="2147471667"/>
        </pc:sldMkLst>
      </pc:sldChg>
      <pc:sldChg chg="modSp mod modAnim modNotesTx">
        <pc:chgData name="David Stewart" userId="40cffe60-b158-4416-946b-e9ac5816f94c" providerId="ADAL" clId="{611BA0D2-6C11-4862-BDB7-627543EBA69A}" dt="2025-01-16T13:03:59.690" v="68" actId="20577"/>
        <pc:sldMkLst>
          <pc:docMk/>
          <pc:sldMk cId="3349266052" sldId="2147471681"/>
        </pc:sldMkLst>
      </pc:sldChg>
      <pc:sldChg chg="modSp">
        <pc:chgData name="David Stewart" userId="40cffe60-b158-4416-946b-e9ac5816f94c" providerId="ADAL" clId="{611BA0D2-6C11-4862-BDB7-627543EBA69A}" dt="2025-01-16T13:10:03.320" v="93" actId="207"/>
        <pc:sldMkLst>
          <pc:docMk/>
          <pc:sldMk cId="2095449017" sldId="2147471682"/>
        </pc:sldMkLst>
      </pc:sldChg>
      <pc:sldChg chg="addSp delSp modSp mod modNotesTx">
        <pc:chgData name="David Stewart" userId="40cffe60-b158-4416-946b-e9ac5816f94c" providerId="ADAL" clId="{611BA0D2-6C11-4862-BDB7-627543EBA69A}" dt="2025-01-16T17:21:48.239" v="383" actId="20577"/>
        <pc:sldMkLst>
          <pc:docMk/>
          <pc:sldMk cId="1019083285" sldId="2147471685"/>
        </pc:sldMkLst>
      </pc:sldChg>
      <pc:sldChg chg="modSp mod modAnim modNotesTx">
        <pc:chgData name="David Stewart" userId="40cffe60-b158-4416-946b-e9ac5816f94c" providerId="ADAL" clId="{611BA0D2-6C11-4862-BDB7-627543EBA69A}" dt="2025-01-16T13:03:06.419" v="60" actId="14429"/>
        <pc:sldMkLst>
          <pc:docMk/>
          <pc:sldMk cId="3059312608" sldId="2147471703"/>
        </pc:sldMkLst>
      </pc:sldChg>
      <pc:sldChg chg="modSp mod modAnim modNotesTx">
        <pc:chgData name="David Stewart" userId="40cffe60-b158-4416-946b-e9ac5816f94c" providerId="ADAL" clId="{611BA0D2-6C11-4862-BDB7-627543EBA69A}" dt="2025-01-16T17:38:32.799" v="387" actId="33935"/>
        <pc:sldMkLst>
          <pc:docMk/>
          <pc:sldMk cId="1319568979" sldId="2147471704"/>
        </pc:sldMkLst>
      </pc:sldChg>
      <pc:sldChg chg="modSp mod modAnim modNotesTx">
        <pc:chgData name="David Stewart" userId="40cffe60-b158-4416-946b-e9ac5816f94c" providerId="ADAL" clId="{611BA0D2-6C11-4862-BDB7-627543EBA69A}" dt="2025-01-16T17:38:49.359" v="396" actId="33935"/>
        <pc:sldMkLst>
          <pc:docMk/>
          <pc:sldMk cId="1630044264" sldId="2147471706"/>
        </pc:sldMkLst>
      </pc:sldChg>
      <pc:sldChg chg="modSp mod modNotesTx">
        <pc:chgData name="David Stewart" userId="40cffe60-b158-4416-946b-e9ac5816f94c" providerId="ADAL" clId="{611BA0D2-6C11-4862-BDB7-627543EBA69A}" dt="2025-01-16T13:17:23.718" v="143"/>
        <pc:sldMkLst>
          <pc:docMk/>
          <pc:sldMk cId="2361053440" sldId="2147471707"/>
        </pc:sldMkLst>
      </pc:sldChg>
      <pc:sldChg chg="delSp modSp mod delAnim modAnim modNotesTx">
        <pc:chgData name="David Stewart" userId="40cffe60-b158-4416-946b-e9ac5816f94c" providerId="ADAL" clId="{611BA0D2-6C11-4862-BDB7-627543EBA69A}" dt="2025-01-16T13:22:52.233" v="323" actId="255"/>
        <pc:sldMkLst>
          <pc:docMk/>
          <pc:sldMk cId="3865853956" sldId="2147471708"/>
        </pc:sldMkLst>
      </pc:sldChg>
      <pc:sldChg chg="modSp mod modAnim modNotesTx">
        <pc:chgData name="David Stewart" userId="40cffe60-b158-4416-946b-e9ac5816f94c" providerId="ADAL" clId="{611BA0D2-6C11-4862-BDB7-627543EBA69A}" dt="2025-01-16T17:19:01.749" v="378" actId="20577"/>
        <pc:sldMkLst>
          <pc:docMk/>
          <pc:sldMk cId="3249825013" sldId="2147471710"/>
        </pc:sldMkLst>
      </pc:sldChg>
      <pc:sldChg chg="modSp mod modAnim modNotesTx">
        <pc:chgData name="David Stewart" userId="40cffe60-b158-4416-946b-e9ac5816f94c" providerId="ADAL" clId="{611BA0D2-6C11-4862-BDB7-627543EBA69A}" dt="2025-01-16T17:18:56.868" v="367" actId="20577"/>
        <pc:sldMkLst>
          <pc:docMk/>
          <pc:sldMk cId="2101314909" sldId="2147471711"/>
        </pc:sldMkLst>
      </pc:sldChg>
    </pc:docChg>
  </pc:docChgLst>
  <pc:docChgLst>
    <pc:chgData name="David Stewart" userId="40cffe60-b158-4416-946b-e9ac5816f94c" providerId="ADAL" clId="{AE26A7BF-2881-438F-AF73-31C5D43B8E42}"/>
    <pc:docChg chg="undo custSel addSld delSld modSld sldOrd modMainMaster modSection">
      <pc:chgData name="David Stewart" userId="40cffe60-b158-4416-946b-e9ac5816f94c" providerId="ADAL" clId="{AE26A7BF-2881-438F-AF73-31C5D43B8E42}" dt="2024-03-20T12:33:00.953" v="7767" actId="114"/>
      <pc:docMkLst>
        <pc:docMk/>
      </pc:docMkLst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1494657112" sldId="312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4096077580" sldId="317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766275990" sldId="318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957184854" sldId="319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816066524" sldId="320"/>
        </pc:sldMkLst>
      </pc:sldChg>
      <pc:sldChg chg="modSp del mod">
        <pc:chgData name="David Stewart" userId="40cffe60-b158-4416-946b-e9ac5816f94c" providerId="ADAL" clId="{AE26A7BF-2881-438F-AF73-31C5D43B8E42}" dt="2024-02-12T11:57:35.886" v="4101" actId="2696"/>
        <pc:sldMkLst>
          <pc:docMk/>
          <pc:sldMk cId="3078339001" sldId="332"/>
        </pc:sldMkLst>
      </pc:sldChg>
      <pc:sldChg chg="del">
        <pc:chgData name="David Stewart" userId="40cffe60-b158-4416-946b-e9ac5816f94c" providerId="ADAL" clId="{AE26A7BF-2881-438F-AF73-31C5D43B8E42}" dt="2024-02-09T14:46:58.655" v="0" actId="47"/>
        <pc:sldMkLst>
          <pc:docMk/>
          <pc:sldMk cId="3871860731" sldId="401"/>
        </pc:sldMkLst>
      </pc:sldChg>
      <pc:sldChg chg="modSp del mod">
        <pc:chgData name="David Stewart" userId="40cffe60-b158-4416-946b-e9ac5816f94c" providerId="ADAL" clId="{AE26A7BF-2881-438F-AF73-31C5D43B8E42}" dt="2024-02-14T17:38:36.222" v="7444" actId="47"/>
        <pc:sldMkLst>
          <pc:docMk/>
          <pc:sldMk cId="765425116" sldId="402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398326590" sldId="404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1413839741" sldId="406"/>
        </pc:sldMkLst>
      </pc:sldChg>
      <pc:sldChg chg="del">
        <pc:chgData name="David Stewart" userId="40cffe60-b158-4416-946b-e9ac5816f94c" providerId="ADAL" clId="{AE26A7BF-2881-438F-AF73-31C5D43B8E42}" dt="2024-02-09T16:46:13.866" v="3823" actId="47"/>
        <pc:sldMkLst>
          <pc:docMk/>
          <pc:sldMk cId="1906569065" sldId="410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355136653" sldId="411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2477766325" sldId="420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174439559" sldId="421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2864359058" sldId="445"/>
        </pc:sldMkLst>
      </pc:sldChg>
      <pc:sldChg chg="modSp del mod modNotesTx">
        <pc:chgData name="David Stewart" userId="40cffe60-b158-4416-946b-e9ac5816f94c" providerId="ADAL" clId="{AE26A7BF-2881-438F-AF73-31C5D43B8E42}" dt="2024-02-14T17:38:42.666" v="7445" actId="47"/>
        <pc:sldMkLst>
          <pc:docMk/>
          <pc:sldMk cId="4189757048" sldId="447"/>
        </pc:sldMkLst>
      </pc:sldChg>
      <pc:sldChg chg="addSp modSp mod modNotesTx">
        <pc:chgData name="David Stewart" userId="40cffe60-b158-4416-946b-e9ac5816f94c" providerId="ADAL" clId="{AE26A7BF-2881-438F-AF73-31C5D43B8E42}" dt="2024-02-15T12:50:47.900" v="7489" actId="1076"/>
        <pc:sldMkLst>
          <pc:docMk/>
          <pc:sldMk cId="228962007" sldId="448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736855698" sldId="449"/>
        </pc:sldMkLst>
      </pc:sldChg>
      <pc:sldChg chg="addSp delSp modSp new mod ord modAnim modNotesTx">
        <pc:chgData name="David Stewart" userId="40cffe60-b158-4416-946b-e9ac5816f94c" providerId="ADAL" clId="{AE26A7BF-2881-438F-AF73-31C5D43B8E42}" dt="2024-03-20T12:31:48.820" v="7750" actId="20577"/>
        <pc:sldMkLst>
          <pc:docMk/>
          <pc:sldMk cId="2180195417" sldId="449"/>
        </pc:sldMkLst>
      </pc:sldChg>
      <pc:sldChg chg="addSp delSp modSp add mod ord addAnim delAnim modAnim modNotesTx">
        <pc:chgData name="David Stewart" userId="40cffe60-b158-4416-946b-e9ac5816f94c" providerId="ADAL" clId="{AE26A7BF-2881-438F-AF73-31C5D43B8E42}" dt="2024-02-12T14:31:52.931" v="5494" actId="20577"/>
        <pc:sldMkLst>
          <pc:docMk/>
          <pc:sldMk cId="3233066021" sldId="450"/>
        </pc:sldMkLst>
      </pc:sldChg>
      <pc:sldChg chg="addSp delSp modSp new mod ord modAnim modNotesTx">
        <pc:chgData name="David Stewart" userId="40cffe60-b158-4416-946b-e9ac5816f94c" providerId="ADAL" clId="{AE26A7BF-2881-438F-AF73-31C5D43B8E42}" dt="2024-03-20T12:31:26.912" v="7745" actId="114"/>
        <pc:sldMkLst>
          <pc:docMk/>
          <pc:sldMk cId="2771803034" sldId="451"/>
        </pc:sldMkLst>
      </pc:sldChg>
      <pc:sldChg chg="addSp delSp modSp new del mod delAnim modAnim">
        <pc:chgData name="David Stewart" userId="40cffe60-b158-4416-946b-e9ac5816f94c" providerId="ADAL" clId="{AE26A7BF-2881-438F-AF73-31C5D43B8E42}" dt="2024-02-09T15:18:29.645" v="916" actId="47"/>
        <pc:sldMkLst>
          <pc:docMk/>
          <pc:sldMk cId="2954964418" sldId="451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1118510521" sldId="452"/>
        </pc:sldMkLst>
      </pc:sldChg>
      <pc:sldChg chg="modSp new del mod">
        <pc:chgData name="David Stewart" userId="40cffe60-b158-4416-946b-e9ac5816f94c" providerId="ADAL" clId="{AE26A7BF-2881-438F-AF73-31C5D43B8E42}" dt="2024-02-09T15:37:25.655" v="1608" actId="47"/>
        <pc:sldMkLst>
          <pc:docMk/>
          <pc:sldMk cId="3527825513" sldId="452"/>
        </pc:sldMkLst>
      </pc:sldChg>
      <pc:sldChg chg="addSp delSp modSp new mod ord modTransition delAnim modAnim modNotesTx">
        <pc:chgData name="David Stewart" userId="40cffe60-b158-4416-946b-e9ac5816f94c" providerId="ADAL" clId="{AE26A7BF-2881-438F-AF73-31C5D43B8E42}" dt="2024-02-15T14:45:47.544" v="7562" actId="20577"/>
        <pc:sldMkLst>
          <pc:docMk/>
          <pc:sldMk cId="3995727770" sldId="452"/>
        </pc:sldMkLst>
      </pc:sldChg>
      <pc:sldChg chg="addSp delSp modSp add mod ord modTransition delAnim modAnim modNotesTx">
        <pc:chgData name="David Stewart" userId="40cffe60-b158-4416-946b-e9ac5816f94c" providerId="ADAL" clId="{AE26A7BF-2881-438F-AF73-31C5D43B8E42}" dt="2024-03-20T12:31:07.757" v="7740" actId="12"/>
        <pc:sldMkLst>
          <pc:docMk/>
          <pc:sldMk cId="785257365" sldId="453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2227199647" sldId="453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533375257" sldId="455"/>
        </pc:sldMkLst>
      </pc:sldChg>
      <pc:sldChg chg="modSp add del mod ord modNotesTx">
        <pc:chgData name="David Stewart" userId="40cffe60-b158-4416-946b-e9ac5816f94c" providerId="ADAL" clId="{AE26A7BF-2881-438F-AF73-31C5D43B8E42}" dt="2024-02-15T15:21:37.873" v="7575" actId="20577"/>
        <pc:sldMkLst>
          <pc:docMk/>
          <pc:sldMk cId="497638434" sldId="456"/>
        </pc:sldMkLst>
      </pc:sldChg>
      <pc:sldChg chg="addSp delSp modSp add del mod ord addAnim delAnim modAnim modShow modNotesTx">
        <pc:chgData name="David Stewart" userId="40cffe60-b158-4416-946b-e9ac5816f94c" providerId="ADAL" clId="{AE26A7BF-2881-438F-AF73-31C5D43B8E42}" dt="2024-03-20T12:30:26.897" v="7728" actId="114"/>
        <pc:sldMkLst>
          <pc:docMk/>
          <pc:sldMk cId="843798289" sldId="457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361701368" sldId="458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4150464933" sldId="459"/>
        </pc:sldMkLst>
      </pc:sldChg>
      <pc:sldChg chg="addSp delSp modSp add del mod ord modAnim modNotesTx">
        <pc:chgData name="David Stewart" userId="40cffe60-b158-4416-946b-e9ac5816f94c" providerId="ADAL" clId="{AE26A7BF-2881-438F-AF73-31C5D43B8E42}" dt="2024-03-20T12:30:37.576" v="7729" actId="114"/>
        <pc:sldMkLst>
          <pc:docMk/>
          <pc:sldMk cId="3659829867" sldId="460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198400271" sldId="461"/>
        </pc:sldMkLst>
      </pc:sldChg>
      <pc:sldChg chg="addSp delSp modSp new mod modAnim modNotesTx">
        <pc:chgData name="David Stewart" userId="40cffe60-b158-4416-946b-e9ac5816f94c" providerId="ADAL" clId="{AE26A7BF-2881-438F-AF73-31C5D43B8E42}" dt="2024-02-15T14:34:58.483" v="7516" actId="20577"/>
        <pc:sldMkLst>
          <pc:docMk/>
          <pc:sldMk cId="1853305690" sldId="461"/>
        </pc:sldMkLst>
      </pc:sldChg>
      <pc:sldChg chg="addSp delSp modSp add mod ord modAnim modNotesTx">
        <pc:chgData name="David Stewart" userId="40cffe60-b158-4416-946b-e9ac5816f94c" providerId="ADAL" clId="{AE26A7BF-2881-438F-AF73-31C5D43B8E42}" dt="2024-03-20T12:33:00.953" v="7767" actId="114"/>
        <pc:sldMkLst>
          <pc:docMk/>
          <pc:sldMk cId="1974914749" sldId="462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4016881565" sldId="462"/>
        </pc:sldMkLst>
      </pc:sldChg>
      <pc:sldChg chg="addSp delSp modSp new mod modAnim modNotesTx">
        <pc:chgData name="David Stewart" userId="40cffe60-b158-4416-946b-e9ac5816f94c" providerId="ADAL" clId="{AE26A7BF-2881-438F-AF73-31C5D43B8E42}" dt="2024-03-20T12:32:43.704" v="7766" actId="114"/>
        <pc:sldMkLst>
          <pc:docMk/>
          <pc:sldMk cId="3903085673" sldId="463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609045087" sldId="464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706642761" sldId="465"/>
        </pc:sldMkLst>
      </pc:sldChg>
      <pc:sldChg chg="del">
        <pc:chgData name="David Stewart" userId="40cffe60-b158-4416-946b-e9ac5816f94c" providerId="ADAL" clId="{AE26A7BF-2881-438F-AF73-31C5D43B8E42}" dt="2024-02-09T14:47:03.396" v="1" actId="47"/>
        <pc:sldMkLst>
          <pc:docMk/>
          <pc:sldMk cId="2663203925" sldId="466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1234087526" sldId="467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2645495936" sldId="468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433877345" sldId="470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1260879154" sldId="472"/>
        </pc:sldMkLst>
      </pc:sldChg>
      <pc:sldChg chg="addSp delSp modSp add del mod ord">
        <pc:chgData name="David Stewart" userId="40cffe60-b158-4416-946b-e9ac5816f94c" providerId="ADAL" clId="{AE26A7BF-2881-438F-AF73-31C5D43B8E42}" dt="2024-02-09T16:46:29.215" v="3825"/>
        <pc:sldMkLst>
          <pc:docMk/>
          <pc:sldMk cId="1338720283" sldId="474"/>
        </pc:sldMkLst>
      </pc:sldChg>
      <pc:sldChg chg="del">
        <pc:chgData name="David Stewart" userId="40cffe60-b158-4416-946b-e9ac5816f94c" providerId="ADAL" clId="{AE26A7BF-2881-438F-AF73-31C5D43B8E42}" dt="2024-02-09T14:47:08.461" v="2" actId="47"/>
        <pc:sldMkLst>
          <pc:docMk/>
          <pc:sldMk cId="1440515920" sldId="475"/>
        </pc:sldMkLst>
      </pc:sldChg>
      <pc:sldChg chg="addSp delSp modSp new mod ord modAnim modNotesTx">
        <pc:chgData name="David Stewart" userId="40cffe60-b158-4416-946b-e9ac5816f94c" providerId="ADAL" clId="{AE26A7BF-2881-438F-AF73-31C5D43B8E42}" dt="2024-02-15T17:42:21.812" v="7622" actId="207"/>
        <pc:sldMkLst>
          <pc:docMk/>
          <pc:sldMk cId="1791147809" sldId="475"/>
        </pc:sldMkLst>
      </pc:sldChg>
      <pc:sldChg chg="addSp modSp add mod modAnim modNotesTx">
        <pc:chgData name="David Stewart" userId="40cffe60-b158-4416-946b-e9ac5816f94c" providerId="ADAL" clId="{AE26A7BF-2881-438F-AF73-31C5D43B8E42}" dt="2024-03-20T12:31:38.825" v="7746" actId="114"/>
        <pc:sldMkLst>
          <pc:docMk/>
          <pc:sldMk cId="1118510521" sldId="476"/>
        </pc:sldMkLst>
      </pc:sldChg>
      <pc:sldChg chg="del">
        <pc:chgData name="David Stewart" userId="40cffe60-b158-4416-946b-e9ac5816f94c" providerId="ADAL" clId="{AE26A7BF-2881-438F-AF73-31C5D43B8E42}" dt="2024-02-09T14:47:14.094" v="3" actId="47"/>
        <pc:sldMkLst>
          <pc:docMk/>
          <pc:sldMk cId="3757238038" sldId="476"/>
        </pc:sldMkLst>
      </pc:sldChg>
      <pc:sldChg chg="addSp modSp add modAnim modNotesTx">
        <pc:chgData name="David Stewart" userId="40cffe60-b158-4416-946b-e9ac5816f94c" providerId="ADAL" clId="{AE26A7BF-2881-438F-AF73-31C5D43B8E42}" dt="2024-02-12T14:31:36.922" v="5484" actId="20577"/>
        <pc:sldMkLst>
          <pc:docMk/>
          <pc:sldMk cId="2227199647" sldId="477"/>
        </pc:sldMkLst>
      </pc:sldChg>
      <pc:sldMasterChg chg="modSldLayout">
        <pc:chgData name="David Stewart" userId="40cffe60-b158-4416-946b-e9ac5816f94c" providerId="ADAL" clId="{AE26A7BF-2881-438F-AF73-31C5D43B8E42}" dt="2024-02-09T15:18:43.055" v="917"/>
        <pc:sldMasterMkLst>
          <pc:docMk/>
          <pc:sldMasterMk cId="261135038" sldId="2147483648"/>
        </pc:sldMasterMkLst>
        <pc:sldLayoutChg chg="addSp modSp">
          <pc:chgData name="David Stewart" userId="40cffe60-b158-4416-946b-e9ac5816f94c" providerId="ADAL" clId="{AE26A7BF-2881-438F-AF73-31C5D43B8E42}" dt="2024-02-09T15:18:43.055" v="917"/>
          <pc:sldLayoutMkLst>
            <pc:docMk/>
            <pc:sldMasterMk cId="261135038" sldId="2147483648"/>
            <pc:sldLayoutMk cId="3825020515" sldId="2147483705"/>
          </pc:sldLayoutMkLst>
        </pc:sldLayoutChg>
      </pc:sldMasterChg>
    </pc:docChg>
  </pc:docChgLst>
  <pc:docChgLst>
    <pc:chgData name="David Stewart" userId="40cffe60-b158-4416-946b-e9ac5816f94c" providerId="ADAL" clId="{FE440D97-AA08-44A7-BD46-11CC8C0C3486}"/>
    <pc:docChg chg="undo custSel delSld modSld modSection">
      <pc:chgData name="David Stewart" userId="40cffe60-b158-4416-946b-e9ac5816f94c" providerId="ADAL" clId="{FE440D97-AA08-44A7-BD46-11CC8C0C3486}" dt="2025-01-16T10:14:47.900" v="297" actId="962"/>
      <pc:docMkLst>
        <pc:docMk/>
      </pc:docMkLst>
      <pc:sldChg chg="modSp mod modAnim">
        <pc:chgData name="David Stewart" userId="40cffe60-b158-4416-946b-e9ac5816f94c" providerId="ADAL" clId="{FE440D97-AA08-44A7-BD46-11CC8C0C3486}" dt="2025-01-16T09:52:07.399" v="293"/>
        <pc:sldMkLst>
          <pc:docMk/>
          <pc:sldMk cId="2297772065" sldId="2147471654"/>
        </pc:sldMkLst>
      </pc:sldChg>
      <pc:sldChg chg="modNotes">
        <pc:chgData name="David Stewart" userId="40cffe60-b158-4416-946b-e9ac5816f94c" providerId="ADAL" clId="{FE440D97-AA08-44A7-BD46-11CC8C0C3486}" dt="2025-01-16T09:09:13.638" v="9"/>
        <pc:sldMkLst>
          <pc:docMk/>
          <pc:sldMk cId="2263097404" sldId="2147471667"/>
        </pc:sldMkLst>
      </pc:sldChg>
      <pc:sldChg chg="delSp modSp mod delAnim modNotesTx">
        <pc:chgData name="David Stewart" userId="40cffe60-b158-4416-946b-e9ac5816f94c" providerId="ADAL" clId="{FE440D97-AA08-44A7-BD46-11CC8C0C3486}" dt="2025-01-16T09:10:46.567" v="23" actId="478"/>
        <pc:sldMkLst>
          <pc:docMk/>
          <pc:sldMk cId="3349266052" sldId="2147471681"/>
        </pc:sldMkLst>
      </pc:sldChg>
      <pc:sldChg chg="modSp modNotes">
        <pc:chgData name="David Stewart" userId="40cffe60-b158-4416-946b-e9ac5816f94c" providerId="ADAL" clId="{FE440D97-AA08-44A7-BD46-11CC8C0C3486}" dt="2025-01-16T09:08:34.914" v="0"/>
        <pc:sldMkLst>
          <pc:docMk/>
          <pc:sldMk cId="1019083285" sldId="2147471685"/>
        </pc:sldMkLst>
      </pc:sldChg>
      <pc:sldChg chg="addSp modSp mod modAnim modNotesTx">
        <pc:chgData name="David Stewart" userId="40cffe60-b158-4416-946b-e9ac5816f94c" providerId="ADAL" clId="{FE440D97-AA08-44A7-BD46-11CC8C0C3486}" dt="2025-01-16T09:10:26.790" v="20"/>
        <pc:sldMkLst>
          <pc:docMk/>
          <pc:sldMk cId="3059312608" sldId="2147471703"/>
        </pc:sldMkLst>
      </pc:sldChg>
      <pc:sldChg chg="addSp delSp modSp mod delAnim modAnim modNotesTx">
        <pc:chgData name="David Stewart" userId="40cffe60-b158-4416-946b-e9ac5816f94c" providerId="ADAL" clId="{FE440D97-AA08-44A7-BD46-11CC8C0C3486}" dt="2025-01-16T10:14:25.973" v="294" actId="962"/>
        <pc:sldMkLst>
          <pc:docMk/>
          <pc:sldMk cId="1319568979" sldId="2147471704"/>
        </pc:sldMkLst>
      </pc:sldChg>
      <pc:sldChg chg="modSp del modNotes">
        <pc:chgData name="David Stewart" userId="40cffe60-b158-4416-946b-e9ac5816f94c" providerId="ADAL" clId="{FE440D97-AA08-44A7-BD46-11CC8C0C3486}" dt="2025-01-16T09:11:02.851" v="24" actId="47"/>
        <pc:sldMkLst>
          <pc:docMk/>
          <pc:sldMk cId="2205140415" sldId="2147471705"/>
        </pc:sldMkLst>
      </pc:sldChg>
      <pc:sldChg chg="addSp modSp mod modAnim modNotes modNotesTx">
        <pc:chgData name="David Stewart" userId="40cffe60-b158-4416-946b-e9ac5816f94c" providerId="ADAL" clId="{FE440D97-AA08-44A7-BD46-11CC8C0C3486}" dt="2025-01-16T09:16:15.782" v="73" actId="20577"/>
        <pc:sldMkLst>
          <pc:docMk/>
          <pc:sldMk cId="1630044264" sldId="2147471706"/>
        </pc:sldMkLst>
      </pc:sldChg>
      <pc:sldChg chg="delSp modSp mod delAnim modNotes modNotesTx">
        <pc:chgData name="David Stewart" userId="40cffe60-b158-4416-946b-e9ac5816f94c" providerId="ADAL" clId="{FE440D97-AA08-44A7-BD46-11CC8C0C3486}" dt="2025-01-16T09:31:52.548" v="114" actId="478"/>
        <pc:sldMkLst>
          <pc:docMk/>
          <pc:sldMk cId="2361053440" sldId="2147471707"/>
        </pc:sldMkLst>
      </pc:sldChg>
      <pc:sldChg chg="delSp modSp mod delAnim modNotes modNotesTx">
        <pc:chgData name="David Stewart" userId="40cffe60-b158-4416-946b-e9ac5816f94c" providerId="ADAL" clId="{FE440D97-AA08-44A7-BD46-11CC8C0C3486}" dt="2025-01-16T10:14:37.901" v="295" actId="962"/>
        <pc:sldMkLst>
          <pc:docMk/>
          <pc:sldMk cId="3865853956" sldId="2147471708"/>
        </pc:sldMkLst>
      </pc:sldChg>
      <pc:sldChg chg="modSp del modNotes">
        <pc:chgData name="David Stewart" userId="40cffe60-b158-4416-946b-e9ac5816f94c" providerId="ADAL" clId="{FE440D97-AA08-44A7-BD46-11CC8C0C3486}" dt="2025-01-16T09:16:40.186" v="74" actId="47"/>
        <pc:sldMkLst>
          <pc:docMk/>
          <pc:sldMk cId="3409706964" sldId="2147471709"/>
        </pc:sldMkLst>
      </pc:sldChg>
      <pc:sldChg chg="addSp delSp modSp mod delAnim modAnim modNotes modNotesTx">
        <pc:chgData name="David Stewart" userId="40cffe60-b158-4416-946b-e9ac5816f94c" providerId="ADAL" clId="{FE440D97-AA08-44A7-BD46-11CC8C0C3486}" dt="2025-01-16T10:14:42.917" v="296" actId="962"/>
        <pc:sldMkLst>
          <pc:docMk/>
          <pc:sldMk cId="3249825013" sldId="2147471710"/>
        </pc:sldMkLst>
      </pc:sldChg>
      <pc:sldChg chg="addSp delSp modSp mod delAnim modAnim modNotes modNotesTx">
        <pc:chgData name="David Stewart" userId="40cffe60-b158-4416-946b-e9ac5816f94c" providerId="ADAL" clId="{FE440D97-AA08-44A7-BD46-11CC8C0C3486}" dt="2025-01-16T10:14:47.900" v="297" actId="962"/>
        <pc:sldMkLst>
          <pc:docMk/>
          <pc:sldMk cId="2101314909" sldId="2147471711"/>
        </pc:sldMkLst>
      </pc:sldChg>
      <pc:sldChg chg="del modNotes">
        <pc:chgData name="David Stewart" userId="40cffe60-b158-4416-946b-e9ac5816f94c" providerId="ADAL" clId="{FE440D97-AA08-44A7-BD46-11CC8C0C3486}" dt="2025-01-16T09:20:32.709" v="98" actId="47"/>
        <pc:sldMkLst>
          <pc:docMk/>
          <pc:sldMk cId="423409049" sldId="2147471712"/>
        </pc:sldMkLst>
      </pc:sldChg>
      <pc:sldChg chg="modSp del modNotes">
        <pc:chgData name="David Stewart" userId="40cffe60-b158-4416-946b-e9ac5816f94c" providerId="ADAL" clId="{FE440D97-AA08-44A7-BD46-11CC8C0C3486}" dt="2025-01-16T09:20:35.690" v="99" actId="47"/>
        <pc:sldMkLst>
          <pc:docMk/>
          <pc:sldMk cId="4217780815" sldId="2147471713"/>
        </pc:sldMkLst>
      </pc:sldChg>
    </pc:docChg>
  </pc:docChgLst>
  <pc:docChgLst>
    <pc:chgData name="David Stewart" userId="40cffe60-b158-4416-946b-e9ac5816f94c" providerId="ADAL" clId="{0DFA6C3A-94B9-4351-92C9-17592514A878}"/>
    <pc:docChg chg="custSel modSld">
      <pc:chgData name="David Stewart" userId="40cffe60-b158-4416-946b-e9ac5816f94c" providerId="ADAL" clId="{0DFA6C3A-94B9-4351-92C9-17592514A878}" dt="2025-08-29T14:34:27.891" v="2"/>
      <pc:docMkLst>
        <pc:docMk/>
      </pc:docMkLst>
      <pc:sldChg chg="addSp delSp modSp mod">
        <pc:chgData name="David Stewart" userId="40cffe60-b158-4416-946b-e9ac5816f94c" providerId="ADAL" clId="{0DFA6C3A-94B9-4351-92C9-17592514A878}" dt="2025-08-29T14:34:27.891" v="2"/>
        <pc:sldMkLst>
          <pc:docMk/>
          <pc:sldMk cId="2297772065" sldId="2147471654"/>
        </pc:sldMkLst>
        <pc:picChg chg="add mod">
          <ac:chgData name="David Stewart" userId="40cffe60-b158-4416-946b-e9ac5816f94c" providerId="ADAL" clId="{0DFA6C3A-94B9-4351-92C9-17592514A878}" dt="2025-08-29T14:34:27.891" v="2"/>
          <ac:picMkLst>
            <pc:docMk/>
            <pc:sldMk cId="2297772065" sldId="2147471654"/>
            <ac:picMk id="2" creationId="{20260952-8D5B-66EA-D2EF-3633F4DB498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9F9641-6839-9001-8432-59A610A856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54DDC-43AF-845F-647A-8D3D064FB4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8D632-21D5-4ED9-8348-796E61E19130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0EB7F-E1F9-AEB4-C5EA-D7F39F9FA9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D58D5-F1BB-12B5-14EA-392C64ED10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55E80B-8005-4224-9F6D-A55309DA70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445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54F61-EEB4-46B2-A7E2-4520DEE85A64}" type="datetimeFigureOut">
              <a:rPr lang="en-GB" smtClean="0"/>
              <a:t>09/09/2025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7AAB2-0019-4156-B2C5-EBC3259D85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40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builder.org/universal-framework-steps/speaking-step-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builder.org/universal-framework-steps/creativity-step-3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builder.org/universal-framework-steps/teamwork-step-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killsbuilder.org/universal-framework-steps/problem-solving-step-3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builder.org/universal-framework-steps/aiming-high-step-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killsbuilder.org/universal-framework-steps/creativity-step-3" TargetMode="External"/><Relationship Id="rId4" Type="http://schemas.openxmlformats.org/officeDocument/2006/relationships/hyperlink" Target="https://www.skillsbuilder.org/universal-framework-steps/teamwork-step-4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builder.org/universal-framework-steps/speaking-step-3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Nodiadau’r Athro:</a:t>
            </a: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u="sng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u="none" noProof="0" dirty="0"/>
              <a:t>Wythnos 4: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u="sng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u="none" noProof="0" dirty="0"/>
              <a:t>Mae’r cyflwyniad PowerPoint hwn yn darparu…</a:t>
            </a:r>
            <a:br>
              <a:rPr lang="cy-GB" sz="1200" u="sng" noProof="0" dirty="0"/>
            </a:br>
            <a:endParaRPr lang="cy-GB" sz="1200" noProof="0" dirty="0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Nodyn atgoffa am y tasgau y bydd angen i’r disgyblion feddwl amdanynt a’u cwblhau’r wythnos honno, ynghyd â rhestr o’r adnoddau fydd yn eu helpu nhw.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cy-GB" sz="1200" noProof="0" dirty="0"/>
              <a:t>Gweithgaredd sy’n gysylltiedig â’r tasgau ar gyfer yr wythnos honno, i’w helpu i lwyddo.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y-GB" sz="1200" b="1" noProof="0" dirty="0"/>
              <a:t>Sylwch: </a:t>
            </a:r>
            <a:r>
              <a:rPr lang="cy-GB" sz="1200" noProof="0" dirty="0"/>
              <a:t>Yn dibynnu ar faint o amser sydd gennych cyn yr her, efallai byddwch chi am wneud rhai o’r gweithgareddau rhagarweiniol yn gynt.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cy-GB" sz="1200" noProof="0" dirty="0"/>
          </a:p>
          <a:p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8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noProof="0" dirty="0"/>
              <a:t>Nodiadau’r Athro:</a:t>
            </a:r>
          </a:p>
          <a:p>
            <a:pPr algn="l" fontAlgn="base"/>
            <a:endParaRPr lang="cy-GB" b="0" i="0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r>
              <a:rPr lang="cy-GB" noProof="0" dirty="0"/>
              <a:t>Dyma fideo gan </a:t>
            </a:r>
            <a:r>
              <a:rPr lang="cy-GB" dirty="0"/>
              <a:t>gynnig </a:t>
            </a:r>
            <a:r>
              <a:rPr lang="cy-GB" noProof="0" dirty="0"/>
              <a:t>a ddaeth yn ail yn yr Her Bumpunt i ysbrydoli eich disgyblion.</a:t>
            </a:r>
            <a:r>
              <a:rPr lang="cy-GB" dirty="0"/>
              <a:t> </a:t>
            </a:r>
            <a:endParaRPr lang="cy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altLang="en-US" sz="1200" noProof="0" dirty="0">
                <a:cs typeface="Arial" panose="020B0604020202020204" pitchFamily="34" charset="0"/>
              </a:rPr>
              <a:t>Cyhoeddwyd bod Harriet a Katy wedi dod yn ail yng ngwobr y </a:t>
            </a:r>
            <a:r>
              <a:rPr lang="cy-GB" b="1" noProof="0" dirty="0"/>
              <a:t>Gorau o ran Cynaliadwyedd </a:t>
            </a:r>
            <a:r>
              <a:rPr lang="cy-GB" noProof="0" dirty="0"/>
              <a:t>yn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noProof="0" dirty="0"/>
          </a:p>
          <a:p>
            <a:pPr>
              <a:defRPr/>
            </a:pPr>
            <a:r>
              <a:rPr lang="cy-GB" sz="1200" noProof="0" dirty="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Gofynnwch i’ch disgyblion wylio’r fideo a rhannu beth maen nhw’n ei ddysgu gyda phartner. Anogwch nhw i wneud nodiadau, os hoffent wneud</a:t>
            </a:r>
            <a:r>
              <a:rPr lang="cy-GB" dirty="0"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 hynny</a:t>
            </a:r>
            <a:r>
              <a:rPr lang="cy-GB" sz="1200" noProof="0" dirty="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!</a:t>
            </a:r>
            <a:endParaRPr lang="cy-GB" noProof="0" dirty="0">
              <a:latin typeface="Apto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b="1" noProof="0" dirty="0"/>
              <a:t>Sgiliau Hanfodol Skills Builder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i="1" noProof="0" dirty="0"/>
              <a:t>Siarad </a:t>
            </a:r>
            <a:r>
              <a:rPr lang="cy-GB" i="1" noProof="0" dirty="0">
                <a:hlinkClick r:id="rId3"/>
              </a:rPr>
              <a:t>–</a:t>
            </a:r>
            <a:r>
              <a:rPr lang="cy-GB" i="1" noProof="0" dirty="0"/>
              <a:t> </a:t>
            </a:r>
            <a:r>
              <a:rPr lang="cy-GB" i="1" u="sng" noProof="0" dirty="0">
                <a:solidFill>
                  <a:schemeClr val="hlink"/>
                </a:solidFill>
                <a:hlinkClick r:id="rId3"/>
              </a:rPr>
              <a:t>Cam 3: Rwy’n siarad yn effeithiol trwy wneud pwyntiau mewn trefn resymegol</a:t>
            </a: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-GB" noProof="0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y-GB" noProof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-GB" i="1" noProof="0" dirty="0"/>
              <a:t>Sut byddech chi’n rhoi eich syniadau mewn trefn resymegol?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36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dirty="0"/>
              <a:t>Nodiadau’r Athro:</a:t>
            </a:r>
          </a:p>
          <a:p>
            <a:endParaRPr lang="cy-GB" b="1" dirty="0"/>
          </a:p>
          <a:p>
            <a:r>
              <a:rPr lang="cy-GB" b="0" noProof="0" dirty="0"/>
              <a:t>Mae’r sleid hon yn atgoffa’r disgyblion beth maen nhw wedi'i gyflawni </a:t>
            </a:r>
            <a:r>
              <a:rPr lang="cy-GB" dirty="0"/>
              <a:t>ar ddiwedd</a:t>
            </a:r>
            <a:r>
              <a:rPr lang="cy-GB" b="0" noProof="0" dirty="0"/>
              <a:t> Wythnos </a:t>
            </a:r>
            <a:r>
              <a:rPr lang="cy-GB" b="0" dirty="0"/>
              <a:t>4!</a:t>
            </a:r>
            <a:endParaRPr lang="cy-GB" b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061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noProof="0" dirty="0"/>
              <a:t>Nodiadau’r Athro:</a:t>
            </a:r>
          </a:p>
          <a:p>
            <a:endParaRPr lang="cy-GB" noProof="0" dirty="0"/>
          </a:p>
          <a:p>
            <a:r>
              <a:rPr lang="cy-GB" b="0" noProof="0" dirty="0">
                <a:highlight>
                  <a:srgbClr val="FFFF00"/>
                </a:highlight>
              </a:rPr>
              <a:t>Llongyfarchiadau, mae eich disgyblion wedi cwblhau’r </a:t>
            </a:r>
            <a:r>
              <a:rPr lang="cy-GB" b="1" noProof="0">
                <a:highlight>
                  <a:srgbClr val="FFFF00"/>
                </a:highlight>
              </a:rPr>
              <a:t>Her </a:t>
            </a:r>
            <a:r>
              <a:rPr lang="cy-GB" b="1" noProof="0" dirty="0">
                <a:highlight>
                  <a:srgbClr val="FFFF00"/>
                </a:highlight>
              </a:rPr>
              <a:t>B</a:t>
            </a:r>
            <a:r>
              <a:rPr lang="cy-GB" b="1" noProof="0">
                <a:highlight>
                  <a:srgbClr val="FFFF00"/>
                </a:highlight>
              </a:rPr>
              <a:t>umpunt</a:t>
            </a:r>
            <a:r>
              <a:rPr lang="cy-GB" b="0" noProof="0" dirty="0">
                <a:highlight>
                  <a:srgbClr val="FFFF00"/>
                </a:highlight>
              </a:rPr>
              <a:t>!</a:t>
            </a:r>
            <a:endParaRPr lang="cy-GB" noProof="0" dirty="0"/>
          </a:p>
          <a:p>
            <a:r>
              <a:rPr lang="cy-GB" dirty="0"/>
              <a:t>Gan fod</a:t>
            </a:r>
            <a:r>
              <a:rPr lang="cy-GB" noProof="0" dirty="0"/>
              <a:t> disgyblion wedi cwblhau’r her</a:t>
            </a:r>
            <a:r>
              <a:rPr lang="cy-GB" dirty="0"/>
              <a:t> erbyn hyn</a:t>
            </a:r>
            <a:r>
              <a:rPr lang="cy-GB" noProof="0" dirty="0"/>
              <a:t>, gallant roi cynnig ar y </a:t>
            </a:r>
            <a:r>
              <a:rPr lang="cy-GB" b="1" noProof="0" dirty="0"/>
              <a:t>Gystadleuaeth Genedlaethol</a:t>
            </a:r>
            <a:r>
              <a:rPr lang="cy-GB" noProof="0" dirty="0"/>
              <a:t>.</a:t>
            </a:r>
            <a:r>
              <a:rPr lang="cy-GB" dirty="0"/>
              <a:t> </a:t>
            </a:r>
            <a:endParaRPr lang="cy-GB" noProof="0" dirty="0"/>
          </a:p>
          <a:p>
            <a:endParaRPr lang="cy-GB" noProof="0" dirty="0"/>
          </a:p>
          <a:p>
            <a:r>
              <a:rPr lang="cy-GB" noProof="0" dirty="0"/>
              <a:t>Byddant yn cystadlu yn erbyn timau ac unigolion o bob rhan o Brydain am gyfle arbennig i gael eu gwobrwyo ar gyfer eu syniad busnes! Rydyn ni wrth ein bodd pan welwn ni’r amrywiaeth o gynigion sy’n dod i law ac mae creadigrwydd y plant bob amser yn ein syfrdanu ni.</a:t>
            </a:r>
            <a:r>
              <a:rPr lang="cy-GB" sz="1800" noProof="0" dirty="0">
                <a:effectLst/>
                <a:latin typeface="Segoe UI"/>
                <a:cs typeface="Segoe UI"/>
              </a:rPr>
              <a:t> Rydyn ni’n annog pob ysgol i gynnig eu timau a’u hunigolion, </a:t>
            </a:r>
            <a:r>
              <a:rPr lang="cy-GB" sz="1800" dirty="0">
                <a:latin typeface="Segoe UI"/>
                <a:cs typeface="Segoe UI"/>
              </a:rPr>
              <a:t>gan fod</a:t>
            </a:r>
            <a:r>
              <a:rPr lang="cy-GB" sz="1800" noProof="0" dirty="0">
                <a:effectLst/>
                <a:latin typeface="Segoe UI"/>
                <a:cs typeface="Segoe UI"/>
              </a:rPr>
              <a:t> pob cyfle ganddynt </a:t>
            </a:r>
            <a:r>
              <a:rPr lang="cy-GB" sz="1800" dirty="0">
                <a:latin typeface="Segoe UI"/>
                <a:cs typeface="Segoe UI"/>
              </a:rPr>
              <a:t>i ennill</a:t>
            </a:r>
            <a:r>
              <a:rPr lang="cy-GB" sz="1800" noProof="0" dirty="0">
                <a:effectLst/>
                <a:latin typeface="Segoe UI"/>
                <a:cs typeface="Segoe UI"/>
              </a:rPr>
              <a:t>!</a:t>
            </a:r>
            <a:endParaRPr lang="cy-GB" noProof="0" dirty="0">
              <a:latin typeface="Segoe UI"/>
              <a:cs typeface="Segoe UI"/>
            </a:endParaRPr>
          </a:p>
          <a:p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86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b="1" noProof="0" dirty="0"/>
              <a:t>Nodiadau’r Athro:</a:t>
            </a:r>
          </a:p>
          <a:p>
            <a:endParaRPr lang="cy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0" i="0" noProof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Ar gyfer Wythnos 4, bydd disgyblion yn paratoi i redeg eu siopau naid – defnyddiwch ganllaw’r </a:t>
            </a:r>
            <a:r>
              <a:rPr lang="cy-GB" b="1" i="0" noProof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Awgrymiadau Gorau ar gyfer Siopau Naid </a:t>
            </a:r>
            <a:r>
              <a:rPr lang="cy-GB" b="0" i="0" noProof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i’w helpu drwy’r rhan hon o’r 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b="0" i="0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0" i="0" noProof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Atgoffwch nhw y byddant yn defnyddio’u sgiliau cyfathrebu wrth iddynt weithio ar y cyd i werthu i’r cyhoedd.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b="0" i="0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i="0" noProof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Nodyn Pwysig: </a:t>
            </a:r>
            <a:r>
              <a:rPr lang="cy-GB" b="0" i="0" noProof="0" dirty="0">
                <a:solidFill>
                  <a:srgbClr val="0A0A0A"/>
                </a:solidFill>
                <a:effectLst/>
                <a:latin typeface="Arial" panose="020B0604020202020204" pitchFamily="34" charset="0"/>
              </a:rPr>
              <a:t>Rydyn ni’n deall efallai nad oes gan ysgolion yr adnoddau i drefnu siopau naid ar gyfer busnesau’r disgyblion. Opsiwn arall fyddai annog eich disgyblion i werthu i’w cymdogion, eu cyfoedion neu i’w teulu.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b="0" i="0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b="1" noProof="0" dirty="0"/>
              <a:t>Sgiliau Hanfodol Skills Builder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cy-GB" b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i="1" noProof="0" dirty="0"/>
              <a:t>Creadigrwydd </a:t>
            </a:r>
            <a:r>
              <a:rPr lang="cy-GB" i="1" noProof="0" dirty="0">
                <a:hlinkClick r:id="rId3"/>
              </a:rPr>
              <a:t>–</a:t>
            </a:r>
            <a:r>
              <a:rPr lang="cy-GB" i="1" noProof="0" dirty="0"/>
              <a:t> </a:t>
            </a:r>
            <a:r>
              <a:rPr lang="cy-GB" i="1" u="sng" noProof="0" dirty="0">
                <a:solidFill>
                  <a:schemeClr val="hlink"/>
                </a:solidFill>
                <a:hlinkClick r:id="rId3"/>
              </a:rPr>
              <a:t>Cam 3: Rwy’n cynhyrchu syniadau pan rwy’ wedi cael briff clir</a:t>
            </a: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-GB" noProof="0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y-GB" noProof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y-GB" i="1" noProof="0" dirty="0"/>
              <a:t>Beth yw rhai o’r pethau dylech chi eu gwneud, a rhai o’r pethau dylech chi osgoi eu gwneud?</a:t>
            </a:r>
            <a:endParaRPr lang="cy-GB" b="0" i="1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endParaRPr lang="cy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134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Nodiadau’r</a:t>
            </a:r>
            <a:r>
              <a:rPr lang="en-US" b="1" dirty="0"/>
              <a:t> </a:t>
            </a:r>
            <a:r>
              <a:rPr lang="en-US" b="1" dirty="0" err="1"/>
              <a:t>Athro</a:t>
            </a:r>
            <a:r>
              <a:rPr lang="en-US" b="1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0" noProof="0" dirty="0"/>
              <a:t>Mae’r sleid hon yn mapio pa adnoddau sydd ar gael i ddisgyblion yn ystod Wythnos </a:t>
            </a:r>
            <a:r>
              <a:rPr lang="en-US" b="0" dirty="0"/>
              <a:t>4.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45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r>
              <a:rPr lang="cy-GB" b="1" dirty="0"/>
              <a:t>Nodiadau’r Athro: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cy-GB" dirty="0"/>
          </a:p>
          <a:p>
            <a:pPr>
              <a:buClr>
                <a:schemeClr val="dk1"/>
              </a:buClr>
              <a:defRPr/>
            </a:pPr>
            <a:r>
              <a:rPr lang="cy-GB" dirty="0"/>
              <a:t>Gan ddilyn</a:t>
            </a:r>
            <a:r>
              <a:rPr lang="cy-GB" b="0" dirty="0"/>
              <a:t> yr adnoddau sydd ar gael ar gyfer Wythnos 4, mae’r sleid hon yn mapio beth yn benodol bydd angen i ddisgyblion ei wneud yn ystod Wythnos 4.</a:t>
            </a:r>
            <a:endParaRPr lang="cy-GB" b="0" dirty="0">
              <a:ea typeface="Calibri"/>
              <a:cs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cy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dirty="0"/>
              <a:t>Sgiliau Hanfodol Skills Builder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endParaRPr lang="cy-GB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i="1" dirty="0"/>
              <a:t>Gwaith tîm </a:t>
            </a:r>
            <a:r>
              <a:rPr lang="cy-GB" i="1" dirty="0">
                <a:hlinkClick r:id="rId3"/>
              </a:rPr>
              <a:t>–</a:t>
            </a:r>
            <a:r>
              <a:rPr lang="cy-GB" i="1" dirty="0"/>
              <a:t> </a:t>
            </a:r>
            <a:r>
              <a:rPr lang="cy-GB" i="1" u="sng" dirty="0">
                <a:solidFill>
                  <a:schemeClr val="hlink"/>
                </a:solidFill>
                <a:hlinkClick r:id="rId3"/>
              </a:rPr>
              <a:t>Cam 4: </a:t>
            </a:r>
            <a:r>
              <a:rPr lang="cy-GB" i="1" u="sng" noProof="0" dirty="0">
                <a:solidFill>
                  <a:schemeClr val="hlink"/>
                </a:solidFill>
                <a:hlinkClick r:id="rId3"/>
              </a:rPr>
              <a:t>Rwy’n gweithio’n dda gydag eraill trwy eu cefnogi os </a:t>
            </a:r>
            <a:r>
              <a:rPr lang="cy-GB" i="1" u="sng" dirty="0">
                <a:solidFill>
                  <a:schemeClr val="hlink"/>
                </a:solidFill>
                <a:hlinkClick r:id="rId3"/>
              </a:rPr>
              <a:t>galla'</a:t>
            </a:r>
            <a:r>
              <a:rPr lang="cy-GB" i="1" u="sng" noProof="0" dirty="0">
                <a:solidFill>
                  <a:schemeClr val="hlink"/>
                </a:solidFill>
                <a:hlinkClick r:id="rId3"/>
              </a:rPr>
              <a:t> i wneud hynny</a:t>
            </a:r>
            <a:r>
              <a:rPr lang="cy-GB" i="1" u="sng" dirty="0">
                <a:solidFill>
                  <a:schemeClr val="hlink"/>
                </a:solidFill>
                <a:hlinkClick r:id="rId3"/>
              </a:rPr>
              <a:t>.</a:t>
            </a:r>
            <a:endParaRPr lang="cy-GB" dirty="0"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noProof="0" dirty="0"/>
              <a:t>Gwaith tîm yw sgil gweithio ar y cyd ag eraill tuag at gyflawni nod cyffredin. Esboniwch y bydd angen i fyfyrwyr gefnogi ei gilydd trwy gydol yr her a thrafodwch sut olwg allai fod ar hyn a pham mae’n bwysig. Gallai myfyrwyr nodi sefyllfaoedd ar gyfer tasg yr wythnos hon lle maent yn meddwl y bydd angen iddynt gefnogi pobl eraill</a:t>
            </a:r>
            <a:r>
              <a:rPr lang="cy-GB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cy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-GB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y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y-GB" i="1" dirty="0"/>
              <a:t>Pam mae’n bwysig cefnogi pobl eraill?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y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i="1" dirty="0"/>
              <a:t>Datrys Problemau </a:t>
            </a:r>
            <a:r>
              <a:rPr lang="cy-GB" i="1" dirty="0">
                <a:hlinkClick r:id="rId4"/>
              </a:rPr>
              <a:t>–</a:t>
            </a:r>
            <a:r>
              <a:rPr lang="cy-GB" i="1" dirty="0"/>
              <a:t> </a:t>
            </a:r>
            <a:r>
              <a:rPr lang="cy-GB" i="1" u="sng" dirty="0">
                <a:solidFill>
                  <a:schemeClr val="hlink"/>
                </a:solidFill>
                <a:hlinkClick r:id="rId4"/>
              </a:rPr>
              <a:t>Cam 3: </a:t>
            </a:r>
            <a:r>
              <a:rPr lang="cy-GB" i="1" u="sng" noProof="0" dirty="0">
                <a:solidFill>
                  <a:schemeClr val="hlink"/>
                </a:solidFill>
                <a:hlinkClick r:id="rId4"/>
              </a:rPr>
              <a:t>Rwy’n cwblhau tasgau trwy ddarganfod gwybodaeth rwy’ ei hangen fy hun</a:t>
            </a:r>
            <a:r>
              <a:rPr lang="cy-GB" i="1" u="sng" dirty="0">
                <a:solidFill>
                  <a:schemeClr val="hlink"/>
                </a:solidFill>
                <a:hlinkClick r:id="rId4"/>
              </a:rPr>
              <a:t>.</a:t>
            </a:r>
            <a:endParaRPr lang="cy-GB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-GB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y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y-GB" i="1" dirty="0"/>
              <a:t>Beth yw’r ffyrdd gorau o ddarganfod gwahanol fathau o wybodaeth?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cy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144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F82C0-9A7E-4C9A-4867-18D9494F6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74E08C-17FF-5EC9-8A54-3BDA66519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7C57B8-B006-FEFC-F198-7A4AC8966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421C7-744E-3C9A-599D-3BC848DAA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13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30BA9-09E0-C652-3F68-80B65E381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C8630E-F47A-EE71-73B5-8AF5F8FE6F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4A36A-769B-8640-2EC1-A6341DBD4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noProof="0" dirty="0"/>
              <a:t>Nodiadau’r Athro:</a:t>
            </a:r>
          </a:p>
          <a:p>
            <a:pPr algn="l" fontAlgn="base"/>
            <a:endParaRPr lang="cy-GB" b="0" i="0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r>
              <a:rPr lang="cy-GB" noProof="0" dirty="0"/>
              <a:t>Ar ôl i’r disgyblon redeg eu siopau naid, gallant feddwl am roi cynnig ar y Gystadleuaeth Genedlaethol.</a:t>
            </a:r>
          </a:p>
          <a:p>
            <a:endParaRPr lang="en-GB" dirty="0"/>
          </a:p>
          <a:p>
            <a:pPr algn="l"/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Bydd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angen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bob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tîm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gyflwyno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Llyfr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Gwaith Her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Bumpunt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wedi’i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gwblhau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,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byddant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bod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ddefnyddio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drwy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gydol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yr her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gofnodi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manylion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am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busnes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gynnwys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tystiolaeth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o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gyllidebu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tudalennau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olaf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cynnwys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lle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werthuso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beth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nhw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wedi’i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ddysgu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drwy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gydol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yr her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hefyd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fanylu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rhwystrau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nhw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wedi’u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hwynebu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a’u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hoff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ran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o’r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profiad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  <a:p>
            <a:pPr algn="l"/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Nid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oes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gofyniad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am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ddyddlyfr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mwyach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,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fod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Llyfr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Gwaith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ddisodli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Gwnewch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siŵr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fod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3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rhan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ddangosir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sleid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o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leiaf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wedi’u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cwblhau’n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llawn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cyflwyno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b="1" noProof="0" dirty="0"/>
              <a:t>Sgiliau Hanfodol Skills Builder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endParaRPr lang="cy-GB" sz="1200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-GB" i="1" noProof="0" dirty="0"/>
              <a:t>Anelu’n Uchel </a:t>
            </a:r>
            <a:r>
              <a:rPr lang="cy-GB" i="1" noProof="0" dirty="0">
                <a:hlinkClick r:id="rId3"/>
              </a:rPr>
              <a:t>–</a:t>
            </a:r>
            <a:r>
              <a:rPr lang="cy-GB" i="1" noProof="0" dirty="0"/>
              <a:t> </a:t>
            </a:r>
            <a:r>
              <a:rPr lang="cy-GB" i="1" u="sng" noProof="0" dirty="0">
                <a:solidFill>
                  <a:schemeClr val="hlink"/>
                </a:solidFill>
                <a:hlinkClick r:id="rId3"/>
              </a:rPr>
              <a:t>Cam 4: Rwy’n gweithio gydag agwedd gadarnhaol at heriau newydd.</a:t>
            </a: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-GB" noProof="0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y-GB" noProof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y-GB" i="1" noProof="0" dirty="0"/>
              <a:t>A ydych chi fyth wedi dysgu unrhyw beth newydd o’r her hon?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i="1" noProof="0" dirty="0"/>
              <a:t>Gwaith tîm - </a:t>
            </a:r>
            <a:r>
              <a:rPr lang="cy-GB" i="1" u="sng" noProof="0" dirty="0">
                <a:solidFill>
                  <a:schemeClr val="hlink"/>
                </a:solidFill>
                <a:hlinkClick r:id="rId4"/>
              </a:rPr>
              <a:t>Cam 4: Rwy’n gweithio’n dda gydag eraill trwy eu cefnogi os </a:t>
            </a:r>
            <a:r>
              <a:rPr lang="cy-GB" i="1" u="sng" dirty="0">
                <a:solidFill>
                  <a:schemeClr val="hlink"/>
                </a:solidFill>
                <a:hlinkClick r:id="rId4"/>
              </a:rPr>
              <a:t>galla'</a:t>
            </a:r>
            <a:r>
              <a:rPr lang="cy-GB" i="1" u="sng" noProof="0" dirty="0">
                <a:solidFill>
                  <a:schemeClr val="hlink"/>
                </a:solidFill>
                <a:hlinkClick r:id="rId4"/>
              </a:rPr>
              <a:t> i wneud hynny.</a:t>
            </a:r>
            <a:endParaRPr lang="cy-GB" noProof="0" dirty="0">
              <a:hlinkClick r:id="rId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-GB" noProof="0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y-GB" noProof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y-GB" i="1" noProof="0" dirty="0"/>
              <a:t>A oes unrhyw un yn eich tîm wedi’ch ysbrydoli chi?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i="1" noProof="0" dirty="0"/>
              <a:t>Creadigrwydd </a:t>
            </a:r>
            <a:r>
              <a:rPr lang="cy-GB" i="1" noProof="0" dirty="0">
                <a:hlinkClick r:id="rId5"/>
              </a:rPr>
              <a:t>–</a:t>
            </a:r>
            <a:r>
              <a:rPr lang="cy-GB" i="1" noProof="0" dirty="0"/>
              <a:t> </a:t>
            </a:r>
            <a:r>
              <a:rPr lang="cy-GB" i="1" u="sng" noProof="0" dirty="0">
                <a:solidFill>
                  <a:schemeClr val="hlink"/>
                </a:solidFill>
                <a:hlinkClick r:id="rId5"/>
              </a:rPr>
              <a:t>Cam 3: Rwy’n cynhyrchu syniadau pan rwy’ wedi cael briff clir</a:t>
            </a: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-GB" noProof="0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y-GB" noProof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y-GB" i="1" noProof="0" dirty="0"/>
              <a:t>Beth ydych chi wedi’i ddysgu o ddilyn briff?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26958-D87D-BDD1-5483-7EAAE56F94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94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85DC-4774-90B3-8169-E04CED92E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8420C7-DBD6-6AB8-3AD9-4ECB8EF64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25D12D-06BB-EA12-A48D-B0F20F516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noProof="0" dirty="0"/>
              <a:t>Nodiadau’r Athro: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algn="l"/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Bydd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angen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dimau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recordio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fideo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hefyd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(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nad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yw’n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hwy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na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60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eiliad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–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fe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all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fod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fyrrach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)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sy’n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amlinellu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pam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nhw’n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credu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bod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haeddu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ennill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wobr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categori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o’u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dewis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Anogwch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disgyblion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ddefnyddio’r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myfyrdodau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sydd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eisoes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Llyfrau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Gwaith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ddewis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cyfiawnhad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cadarnhaol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340C0-3DCB-67CB-B3DA-CB7D76417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2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BFD14-6F60-86E5-EFBA-B89A4FBF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AC330A-FC8B-26BD-8EAF-9FA2F58593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FCA06-C23F-BDEA-3027-6C06C1612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noProof="0" dirty="0"/>
              <a:t>Nodiadau’r Athro:</a:t>
            </a:r>
          </a:p>
          <a:p>
            <a:pPr algn="l" fontAlgn="base"/>
            <a:endParaRPr lang="en-GB" b="0" i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Sylwch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gall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pob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tîm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ymgeisio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gyfer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1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categori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gwobr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unig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(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gwahanol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ystodau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oedran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cyfrif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fel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categorïau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wahân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), a dim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ond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5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tîm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fesul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ysgol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all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gymryd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rhan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Gystadleuaeth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b="1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Genedlaethol</a:t>
            </a:r>
            <a:r>
              <a:rPr lang="en-GB" sz="1800" b="1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  <a:p>
            <a:pPr algn="l"/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Rydym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annog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pob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ysgol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gymryd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rhan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Gystadleuaeth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Genedlaethol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rhoi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cyfle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i’ch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disgyblion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gael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cydnabyddiaeth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am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cyflawniadau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ennill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gwobrau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gwych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ac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ymddangos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Harddangosfa’r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Her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Bumpunt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 Mae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hefyd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rhoi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cyfle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ni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weld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gwaith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gwych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plant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bod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wneud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  <a:p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Ewch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wefan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yr Her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Bumpunt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rhagor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wybodaeth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am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cystadlaethau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meini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prawf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sut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gymryd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rhan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yn</a:t>
            </a:r>
            <a:r>
              <a:rPr lang="en-GB" sz="18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/>
              <a:t>www.Fiverchallenge.org.uk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Gallwch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ddod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o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hyd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Arddangosfa’r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Her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Bumpunt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gyfer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flwyddyn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academaidd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ddiwethaf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ar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ein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gwefan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i’w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dangos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i’ch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disgyblion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i’w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hysbrydoli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!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/>
              <a:t>- https://www.Fiverchallenge.org.uk/en/the-challenge </a:t>
            </a:r>
          </a:p>
          <a:p>
            <a:endParaRPr lang="en-GB" dirty="0"/>
          </a:p>
          <a:p>
            <a:pPr algn="l"/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Pob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lwc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ac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edrychwn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ymlaen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at weld pa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syniadau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busnes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y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mae’ch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disgyblion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wedi’u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creu</a:t>
            </a:r>
            <a:r>
              <a:rPr lang="en-GB" sz="1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!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i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i="1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GB" i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7B395-B046-7342-F16F-942BD3728A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976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b="1" noProof="0" dirty="0"/>
              <a:t>Nodiadau’r Athro:</a:t>
            </a:r>
          </a:p>
          <a:p>
            <a:pPr algn="l" fontAlgn="base"/>
            <a:endParaRPr lang="cy-GB" b="0" i="0" noProof="0" dirty="0">
              <a:solidFill>
                <a:srgbClr val="0A0A0A"/>
              </a:solidFill>
              <a:effectLst/>
              <a:latin typeface="Arial" panose="020B0604020202020204" pitchFamily="34" charset="0"/>
            </a:endParaRPr>
          </a:p>
          <a:p>
            <a:r>
              <a:rPr lang="cy-GB" noProof="0" dirty="0"/>
              <a:t>Dyma fideo gan enillydd blaenorol yr Her Bumpunt i ysbrydoli eich disgyblion (cliciwch i’w chwarae).</a:t>
            </a:r>
          </a:p>
          <a:p>
            <a:r>
              <a:rPr lang="cy-GB" noProof="0" dirty="0"/>
              <a:t>Enillodd Don wobr yr </a:t>
            </a:r>
            <a:r>
              <a:rPr lang="cy-GB" b="1" noProof="0" dirty="0"/>
              <a:t>Unigolyn Mwyaf Ysbrydoledig </a:t>
            </a:r>
            <a:r>
              <a:rPr lang="cy-GB" noProof="0" dirty="0"/>
              <a:t>yn 2022 ar gyfer grŵp oedran 5-8 oed.</a:t>
            </a:r>
          </a:p>
          <a:p>
            <a:endParaRPr lang="cy-GB" noProof="0" dirty="0"/>
          </a:p>
          <a:p>
            <a:pPr>
              <a:defRPr/>
            </a:pPr>
            <a:r>
              <a:rPr lang="cy-GB" sz="1800" noProof="0" dirty="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Gofynnwch i’ch disgyblion wylio’r fideo a rhannu beth maen nhw’n ei ddysgu gyda phartner. Anogwch nhw i wneud nodiadau, os hoffent wneud</a:t>
            </a:r>
            <a:r>
              <a:rPr lang="cy-GB" sz="1800" dirty="0"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 hynny</a:t>
            </a:r>
            <a:r>
              <a:rPr lang="cy-GB" sz="1800" noProof="0" dirty="0"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</a:rPr>
              <a:t>!</a:t>
            </a:r>
          </a:p>
          <a:p>
            <a:endParaRPr lang="cy-GB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b="1" noProof="0" dirty="0"/>
              <a:t>Sgiliau Hanfodol Skills Builder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-GB" i="1" noProof="0" dirty="0"/>
              <a:t>Siarad - </a:t>
            </a:r>
            <a:r>
              <a:rPr lang="cy-GB" i="1" u="sng" noProof="0" dirty="0">
                <a:solidFill>
                  <a:schemeClr val="hlink"/>
                </a:solidFill>
                <a:hlinkClick r:id="rId3"/>
              </a:rPr>
              <a:t>Cam 3: Rwy’n siarad yn effeithiol trwy wneud pwyntiau mewn trefn resymegol</a:t>
            </a:r>
            <a:endParaRPr lang="cy-GB" i="1" noProof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cy-GB" noProof="0" dirty="0"/>
              <a:t>I ymgorffori’r sgil hanfodol, gofynnwch y cwestiwn myfyriol canlynol wrth drafod y sleid hon: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y-GB" noProof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y-GB" i="1" noProof="0" dirty="0"/>
              <a:t>Ydych chi’n </a:t>
            </a:r>
            <a:r>
              <a:rPr lang="cy-GB" i="1" dirty="0"/>
              <a:t>credu’ eich</a:t>
            </a:r>
            <a:r>
              <a:rPr lang="cy-GB" i="1" noProof="0" dirty="0"/>
              <a:t> bod chi’n rhoi eich syniadau mewn trefn resymegol?</a:t>
            </a:r>
            <a:endParaRPr lang="cy-GB" i="1" noProof="0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7AAB2-0019-4156-B2C5-EBC3259D852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3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774ED51C-726A-A432-5BD4-B5756263793B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1BA5102-595B-ADCF-E752-222B2858A4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125" y="2350539"/>
            <a:ext cx="7905750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1" i="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F2A1BD8E-D05F-7714-86C0-8C75B878BF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3125" y="3682926"/>
            <a:ext cx="7905749" cy="3763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YE Logo">
            <a:extLst>
              <a:ext uri="{FF2B5EF4-FFF2-40B4-BE49-F238E27FC236}">
                <a16:creationId xmlns:a16="http://schemas.microsoft.com/office/drawing/2014/main" id="{658105A3-0422-B848-44EF-22940F94C2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1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-Narrow Header-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160D03-10D1-F543-8A4B-F903DEA927B1}"/>
              </a:ext>
            </a:extLst>
          </p:cNvPr>
          <p:cNvSpPr/>
          <p:nvPr userDrawn="1"/>
        </p:nvSpPr>
        <p:spPr>
          <a:xfrm>
            <a:off x="0" y="2"/>
            <a:ext cx="12192000" cy="1212572"/>
          </a:xfrm>
          <a:prstGeom prst="rect">
            <a:avLst/>
          </a:prstGeom>
          <a:solidFill>
            <a:srgbClr val="BBD1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000" b="1" i="0" dirty="0">
              <a:latin typeface="Montserrat SemiBold" pitchFamily="2" charset="77"/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5B1D7790-A96D-0B4B-9276-1E588F5A7C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319494"/>
            <a:ext cx="10062633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01EB1E-4269-534F-99E1-C4C3B8595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1537253"/>
            <a:ext cx="11070858" cy="4751788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4B30B9-B4C0-6E02-3E52-383A39455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44879" y="325275"/>
            <a:ext cx="479859" cy="60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ection Title-7a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63D5B8A1-1F5B-F183-7F63-0EE99DC1E7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A1888FC-F9DB-9D56-2A3B-1648E920F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F507BF-6F8E-E01C-B7FE-BAEAD6C0D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1129" y="6248913"/>
            <a:ext cx="370800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59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ection Title-7b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2C6E0A9C-E905-2447-B5A7-A24EEC3005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313" y="-16339"/>
            <a:ext cx="5504687" cy="6890677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 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63BD2E8-8758-340F-0C88-A88540518A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73" y="1918044"/>
            <a:ext cx="5504687" cy="2630283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2F112F5F-9231-0914-12D0-91F366503C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073" y="667756"/>
            <a:ext cx="5504687" cy="719456"/>
          </a:xfrm>
          <a:ln>
            <a:noFill/>
          </a:ln>
        </p:spPr>
        <p:txBody>
          <a:bodyPr>
            <a:noAutofit/>
          </a:bodyPr>
          <a:lstStyle>
            <a:lvl1pPr>
              <a:lnSpc>
                <a:spcPct val="100000"/>
              </a:lnSpc>
              <a:defRPr sz="4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ABD8E5-5A31-AFA6-ABE3-660E80C06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75931" y="6245225"/>
            <a:ext cx="370800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4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-7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C6D11-46BE-7542-8DA4-F93D1039D70F}"/>
              </a:ext>
            </a:extLst>
          </p:cNvPr>
          <p:cNvSpPr txBox="1"/>
          <p:nvPr userDrawn="1"/>
        </p:nvSpPr>
        <p:spPr>
          <a:xfrm>
            <a:off x="7611762" y="4683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itle 10">
            <a:extLst>
              <a:ext uri="{FF2B5EF4-FFF2-40B4-BE49-F238E27FC236}">
                <a16:creationId xmlns:a16="http://schemas.microsoft.com/office/drawing/2014/main" id="{5A0DA9C3-B5FC-74D0-BB2B-D8FADA008B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4448" y="2668400"/>
            <a:ext cx="5735752" cy="1725520"/>
          </a:xfrm>
        </p:spPr>
        <p:txBody>
          <a:bodyPr tIns="91440" bIns="91440" anchor="ctr" anchorCtr="0">
            <a:noAutofit/>
          </a:bodyPr>
          <a:lstStyle>
            <a:lvl1pPr>
              <a:lnSpc>
                <a:spcPct val="100000"/>
              </a:lnSpc>
              <a:defRPr sz="5000" b="1" i="0" cap="none" baseline="0">
                <a:solidFill>
                  <a:srgbClr val="22404D"/>
                </a:solidFill>
                <a:latin typeface="Montserrat ExtraBold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5C06A50-D9E6-4290-26BE-04AC1681C5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4448" y="4597486"/>
            <a:ext cx="5735752" cy="1942462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5" name="Picture 4" hidden="1">
            <a:extLst>
              <a:ext uri="{FF2B5EF4-FFF2-40B4-BE49-F238E27FC236}">
                <a16:creationId xmlns:a16="http://schemas.microsoft.com/office/drawing/2014/main" id="{8CD89AF2-18D6-3B66-3421-398E326C62E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4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Section Slide-7">
    <p:bg>
      <p:bgPr>
        <a:solidFill>
          <a:srgbClr val="BBD1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>
            <a:extLst>
              <a:ext uri="{FF2B5EF4-FFF2-40B4-BE49-F238E27FC236}">
                <a16:creationId xmlns:a16="http://schemas.microsoft.com/office/drawing/2014/main" id="{81F89483-5940-ADE0-61FD-6D7DD91C4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22404D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B2EF260-ACF1-9137-BEDE-5CFB837C31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22404D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5AB52-9487-218C-BB5F-38399486D8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3538" y="2339700"/>
            <a:ext cx="3229070" cy="40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27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ection Title-1a">
    <p:bg>
      <p:bgPr>
        <a:solidFill>
          <a:srgbClr val="224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CCA32D2A-6CB1-B0A4-E9D9-233835EB9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50" y="772581"/>
            <a:ext cx="11070858" cy="60566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5000" b="1" i="0">
                <a:solidFill>
                  <a:srgbClr val="00C0CA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42BACFC-9748-A501-4565-E4CB7D3499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750" y="2367214"/>
            <a:ext cx="11070858" cy="4033586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b="0" i="0">
                <a:solidFill>
                  <a:srgbClr val="00C0CA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r>
              <a:rPr lang="en-US" dirty="0"/>
              <a:t>Bullet</a:t>
            </a:r>
          </a:p>
          <a:p>
            <a:pPr lv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DB520-0A91-3CD9-986B-5C3517F4BB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21129" y="6248913"/>
            <a:ext cx="371475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m">
            <a:extLst>
              <a:ext uri="{FF2B5EF4-FFF2-40B4-BE49-F238E27FC236}">
                <a16:creationId xmlns:a16="http://schemas.microsoft.com/office/drawing/2014/main" id="{15FF26FD-CC03-0568-927E-F2024D821902}"/>
              </a:ext>
            </a:extLst>
          </p:cNvPr>
          <p:cNvSpPr/>
          <p:nvPr userDrawn="1"/>
        </p:nvSpPr>
        <p:spPr>
          <a:xfrm>
            <a:off x="0" y="0"/>
            <a:ext cx="34684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12F2ADC-3A97-741C-5A9C-AD84FAA74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900149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6523A08F-D6D8-0635-BD5C-39E6131584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1930"/>
            <a:ext cx="10515600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80687312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>
            <a:extLst>
              <a:ext uri="{FF2B5EF4-FFF2-40B4-BE49-F238E27FC236}">
                <a16:creationId xmlns:a16="http://schemas.microsoft.com/office/drawing/2014/main" id="{7070BD73-3EA6-1194-9944-E3A4574DC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4771293" cy="784664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8" name="Trim">
            <a:extLst>
              <a:ext uri="{FF2B5EF4-FFF2-40B4-BE49-F238E27FC236}">
                <a16:creationId xmlns:a16="http://schemas.microsoft.com/office/drawing/2014/main" id="{B58BD8CA-8C9E-8767-3C6C-31ED2576EAE6}"/>
              </a:ext>
            </a:extLst>
          </p:cNvPr>
          <p:cNvSpPr/>
          <p:nvPr userDrawn="1"/>
        </p:nvSpPr>
        <p:spPr>
          <a:xfrm>
            <a:off x="0" y="0"/>
            <a:ext cx="34684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89F038CC-94E9-24B4-60FD-06F814999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11930"/>
            <a:ext cx="4772025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  <p:sp>
        <p:nvSpPr>
          <p:cNvPr id="2" name="Image Frame">
            <a:extLst>
              <a:ext uri="{FF2B5EF4-FFF2-40B4-BE49-F238E27FC236}">
                <a16:creationId xmlns:a16="http://schemas.microsoft.com/office/drawing/2014/main" id="{EFD8DC31-F94C-3BE8-4D20-82470F1C96BB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1890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Lef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ck">
            <a:extLst>
              <a:ext uri="{FF2B5EF4-FFF2-40B4-BE49-F238E27FC236}">
                <a16:creationId xmlns:a16="http://schemas.microsoft.com/office/drawing/2014/main" id="{2889D4D5-FE49-1724-4711-EDD0222DCFF3}"/>
              </a:ext>
            </a:extLst>
          </p:cNvPr>
          <p:cNvSpPr>
            <a:spLocks/>
          </p:cNvSpPr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D49A407-9FCC-CBE1-5828-1354FD4995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074" y="293688"/>
            <a:ext cx="2590201" cy="26590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10" name="Image">
            <a:extLst>
              <a:ext uri="{FF2B5EF4-FFF2-40B4-BE49-F238E27FC236}">
                <a16:creationId xmlns:a16="http://schemas.microsoft.com/office/drawing/2014/main" id="{DBF8EDD1-CC82-1E9D-0651-0154E6F940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8813" y="4405313"/>
            <a:ext cx="1720850" cy="1730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/>
              <a:t>Insert image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90D4273-2C9C-AEF3-619A-3262BD4850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7065" y="365125"/>
            <a:ext cx="7786734" cy="900149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+mj-lt"/>
              </a:defRPr>
            </a:lvl1pPr>
          </a:lstStyle>
          <a:p>
            <a:r>
              <a:rPr lang="en-GB">
                <a:latin typeface="Poppins ExtraBold" panose="00000900000000000000" pitchFamily="2" charset="0"/>
                <a:cs typeface="Poppins ExtraBold" panose="00000900000000000000" pitchFamily="2" charset="0"/>
              </a:rPr>
              <a:t>Title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EB30C912-7349-99C9-7BB4-13B92C1F90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67065" y="1511930"/>
            <a:ext cx="7786734" cy="4999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38250205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: Progr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ck 4">
            <a:extLst>
              <a:ext uri="{FF2B5EF4-FFF2-40B4-BE49-F238E27FC236}">
                <a16:creationId xmlns:a16="http://schemas.microsoft.com/office/drawing/2014/main" id="{68535C6B-90BA-3D14-0A25-AF68FFAEB13D}"/>
              </a:ext>
            </a:extLst>
          </p:cNvPr>
          <p:cNvSpPr>
            <a:spLocks/>
          </p:cNvSpPr>
          <p:nvPr/>
        </p:nvSpPr>
        <p:spPr>
          <a:xfrm>
            <a:off x="9142801" y="0"/>
            <a:ext cx="30492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Image 4">
            <a:extLst>
              <a:ext uri="{FF2B5EF4-FFF2-40B4-BE49-F238E27FC236}">
                <a16:creationId xmlns:a16="http://schemas.microsoft.com/office/drawing/2014/main" id="{8D8AB2B2-4AD7-52D4-3551-F0536B74B3E8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9828847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21" name="Text 4">
            <a:extLst>
              <a:ext uri="{FF2B5EF4-FFF2-40B4-BE49-F238E27FC236}">
                <a16:creationId xmlns:a16="http://schemas.microsoft.com/office/drawing/2014/main" id="{69D332FD-2403-4AC7-8598-8BA7B50228B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11358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8033A518-ECB4-2DD8-084E-0F726B0F4E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411357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8" name="Block 3">
            <a:extLst>
              <a:ext uri="{FF2B5EF4-FFF2-40B4-BE49-F238E27FC236}">
                <a16:creationId xmlns:a16="http://schemas.microsoft.com/office/drawing/2014/main" id="{D8025E56-429A-4D30-CF15-308649131809}"/>
              </a:ext>
            </a:extLst>
          </p:cNvPr>
          <p:cNvSpPr>
            <a:spLocks/>
          </p:cNvSpPr>
          <p:nvPr userDrawn="1"/>
        </p:nvSpPr>
        <p:spPr>
          <a:xfrm>
            <a:off x="6093602" y="0"/>
            <a:ext cx="30492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mage 3">
            <a:extLst>
              <a:ext uri="{FF2B5EF4-FFF2-40B4-BE49-F238E27FC236}">
                <a16:creationId xmlns:a16="http://schemas.microsoft.com/office/drawing/2014/main" id="{4D5F8CDE-6793-FCFD-2117-4C4669B3C67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768843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18" name="Text 3">
            <a:extLst>
              <a:ext uri="{FF2B5EF4-FFF2-40B4-BE49-F238E27FC236}">
                <a16:creationId xmlns:a16="http://schemas.microsoft.com/office/drawing/2014/main" id="{495949CC-2A94-443A-DB10-C97035E718C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51354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7F8B4B4-4087-5FAE-E034-95E21FD73F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1353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7" name="Block 2">
            <a:extLst>
              <a:ext uri="{FF2B5EF4-FFF2-40B4-BE49-F238E27FC236}">
                <a16:creationId xmlns:a16="http://schemas.microsoft.com/office/drawing/2014/main" id="{42765338-E825-8247-13CF-8945C88359B5}"/>
              </a:ext>
            </a:extLst>
          </p:cNvPr>
          <p:cNvSpPr>
            <a:spLocks/>
          </p:cNvSpPr>
          <p:nvPr/>
        </p:nvSpPr>
        <p:spPr>
          <a:xfrm>
            <a:off x="3049199" y="0"/>
            <a:ext cx="3049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mage 2">
            <a:extLst>
              <a:ext uri="{FF2B5EF4-FFF2-40B4-BE49-F238E27FC236}">
                <a16:creationId xmlns:a16="http://schemas.microsoft.com/office/drawing/2014/main" id="{F818BB13-770A-5875-BDCF-761C294CA279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724442" y="4397268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0D24FF3B-1FBA-90FD-E4E8-48554EE2B4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6953" y="884236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AF7E38D-112D-9A77-77DA-773F5750B6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06952" y="220661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  <p:sp>
        <p:nvSpPr>
          <p:cNvPr id="6" name="Block 1">
            <a:extLst>
              <a:ext uri="{FF2B5EF4-FFF2-40B4-BE49-F238E27FC236}">
                <a16:creationId xmlns:a16="http://schemas.microsoft.com/office/drawing/2014/main" id="{79548AFF-DA47-DF48-BEDE-10AB1F1D72B3}"/>
              </a:ext>
            </a:extLst>
          </p:cNvPr>
          <p:cNvSpPr>
            <a:spLocks/>
          </p:cNvSpPr>
          <p:nvPr/>
        </p:nvSpPr>
        <p:spPr>
          <a:xfrm>
            <a:off x="0" y="0"/>
            <a:ext cx="30492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Image 1">
            <a:extLst>
              <a:ext uri="{FF2B5EF4-FFF2-40B4-BE49-F238E27FC236}">
                <a16:creationId xmlns:a16="http://schemas.microsoft.com/office/drawing/2014/main" id="{A40E94CF-BB6E-9B42-7EFE-60DC02AF8FBB}"/>
              </a:ext>
            </a:extLst>
          </p:cNvPr>
          <p:cNvSpPr>
            <a:spLocks noGrp="1"/>
          </p:cNvSpPr>
          <p:nvPr userDrawn="1">
            <p:ph sz="quarter" idx="14" hasCustomPrompt="1"/>
          </p:nvPr>
        </p:nvSpPr>
        <p:spPr>
          <a:xfrm>
            <a:off x="648602" y="4397270"/>
            <a:ext cx="1742400" cy="1741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Icon...</a:t>
            </a:r>
          </a:p>
        </p:txBody>
      </p:sp>
      <p:sp>
        <p:nvSpPr>
          <p:cNvPr id="50" name="Text 1">
            <a:extLst>
              <a:ext uri="{FF2B5EF4-FFF2-40B4-BE49-F238E27FC236}">
                <a16:creationId xmlns:a16="http://schemas.microsoft.com/office/drawing/2014/main" id="{34EEF874-632E-0EBC-5F6E-3250076CDFE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231113" y="884238"/>
            <a:ext cx="2512088" cy="3286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Body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7BE02702-E456-DA8C-F58D-73EA9E07C55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231112" y="220663"/>
            <a:ext cx="2512088" cy="49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43689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AFF3ECB-C40E-2505-BF53-84C64D3B6F60}"/>
              </a:ext>
            </a:extLst>
          </p:cNvPr>
          <p:cNvSpPr/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60871F8-A71A-57F7-E270-3F39E2CB39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3125" y="2350539"/>
            <a:ext cx="7905750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8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1BC1860-2A8C-37F5-B874-2F2D5D7F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3125" y="3682926"/>
            <a:ext cx="7905749" cy="3763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YE Logo">
            <a:extLst>
              <a:ext uri="{FF2B5EF4-FFF2-40B4-BE49-F238E27FC236}">
                <a16:creationId xmlns:a16="http://schemas.microsoft.com/office/drawing/2014/main" id="{4B5267C0-AE45-397E-9551-7B2A68AD8E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39C382-4603-EC78-5F02-9BA6A611F4C0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560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">
            <a:extLst>
              <a:ext uri="{FF2B5EF4-FFF2-40B4-BE49-F238E27FC236}">
                <a16:creationId xmlns:a16="http://schemas.microsoft.com/office/drawing/2014/main" id="{71BC1860-2A8C-37F5-B874-2F2D5D7FF2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3441" y="2292075"/>
            <a:ext cx="8725117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Blurb</a:t>
            </a:r>
          </a:p>
        </p:txBody>
      </p:sp>
      <p:sp>
        <p:nvSpPr>
          <p:cNvPr id="3" name="QR Code">
            <a:extLst>
              <a:ext uri="{FF2B5EF4-FFF2-40B4-BE49-F238E27FC236}">
                <a16:creationId xmlns:a16="http://schemas.microsoft.com/office/drawing/2014/main" id="{854E0EEB-7986-2362-B8F7-A6F01B3E7F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 hasCustomPrompt="1"/>
          </p:nvPr>
        </p:nvSpPr>
        <p:spPr>
          <a:xfrm>
            <a:off x="5354096" y="3611955"/>
            <a:ext cx="1483806" cy="14838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QR Code</a:t>
            </a:r>
          </a:p>
        </p:txBody>
      </p:sp>
      <p:pic>
        <p:nvPicPr>
          <p:cNvPr id="5" name="Arrow" descr="Arrow: Rotate right with solid fill">
            <a:extLst>
              <a:ext uri="{FF2B5EF4-FFF2-40B4-BE49-F238E27FC236}">
                <a16:creationId xmlns:a16="http://schemas.microsoft.com/office/drawing/2014/main" id="{212A8467-172B-6197-4451-11B2967CDB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096202" y="3361335"/>
            <a:ext cx="914400" cy="914400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3552977B-31EE-47AE-2E34-65E984534C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33441" y="881428"/>
            <a:ext cx="8725117" cy="12557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CALL TO ACTION</a:t>
            </a:r>
          </a:p>
        </p:txBody>
      </p:sp>
      <p:pic>
        <p:nvPicPr>
          <p:cNvPr id="6" name="YE Logo">
            <a:extLst>
              <a:ext uri="{FF2B5EF4-FFF2-40B4-BE49-F238E27FC236}">
                <a16:creationId xmlns:a16="http://schemas.microsoft.com/office/drawing/2014/main" id="{933A2CA0-65A5-D0AC-C392-5DAC681C93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02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101C4AFF-20A5-9241-88EE-8A8E31EF0E0B}"/>
              </a:ext>
            </a:extLst>
          </p:cNvPr>
          <p:cNvSpPr/>
          <p:nvPr userDrawn="1"/>
        </p:nvSpPr>
        <p:spPr>
          <a:xfrm>
            <a:off x="0" y="0"/>
            <a:ext cx="12192000" cy="5604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Social Media Block">
            <a:extLst>
              <a:ext uri="{FF2B5EF4-FFF2-40B4-BE49-F238E27FC236}">
                <a16:creationId xmlns:a16="http://schemas.microsoft.com/office/drawing/2014/main" id="{90A1717A-5BD6-EEB8-320B-C4E114FAAE2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767624" y="1690688"/>
            <a:ext cx="3984676" cy="2737962"/>
            <a:chOff x="6767624" y="1690688"/>
            <a:chExt cx="3984676" cy="2737962"/>
          </a:xfrm>
        </p:grpSpPr>
        <p:sp>
          <p:nvSpPr>
            <p:cNvPr id="23" name="Facebook">
              <a:extLst>
                <a:ext uri="{FF2B5EF4-FFF2-40B4-BE49-F238E27FC236}">
                  <a16:creationId xmlns:a16="http://schemas.microsoft.com/office/drawing/2014/main" id="{87405F54-1B83-FF68-6610-FD148F78CF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1789684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6" name="Facebook Logo" descr="A black letter f in a white circle&#10;&#10;Description automatically generated">
              <a:extLst>
                <a:ext uri="{FF2B5EF4-FFF2-40B4-BE49-F238E27FC236}">
                  <a16:creationId xmlns:a16="http://schemas.microsoft.com/office/drawing/2014/main" id="{130DDC43-9B72-F29D-3611-B8336BDB9DC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0672" y="1690688"/>
              <a:ext cx="475655" cy="475655"/>
            </a:xfrm>
            <a:prstGeom prst="rect">
              <a:avLst/>
            </a:prstGeom>
          </p:spPr>
        </p:pic>
        <p:sp>
          <p:nvSpPr>
            <p:cNvPr id="24" name="X">
              <a:extLst>
                <a:ext uri="{FF2B5EF4-FFF2-40B4-BE49-F238E27FC236}">
                  <a16:creationId xmlns:a16="http://schemas.microsoft.com/office/drawing/2014/main" id="{B97DBB49-E309-2727-1F9A-E45A938BB92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2894016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7" name="X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D04463B1-1721-E814-5C3D-BEFD908C4B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2840075"/>
              <a:ext cx="475655" cy="475655"/>
            </a:xfrm>
            <a:prstGeom prst="rect">
              <a:avLst/>
            </a:prstGeom>
          </p:spPr>
        </p:pic>
        <p:sp>
          <p:nvSpPr>
            <p:cNvPr id="25" name="Instagram">
              <a:extLst>
                <a:ext uri="{FF2B5EF4-FFF2-40B4-BE49-F238E27FC236}">
                  <a16:creationId xmlns:a16="http://schemas.microsoft.com/office/drawing/2014/main" id="{1AFC1BA7-C8B1-6041-2175-1C51939E37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3439707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@youngenterpriseuk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8" name="Instagram Logo" descr="A logo of a camera&#10;&#10;Description automatically generated">
              <a:extLst>
                <a:ext uri="{FF2B5EF4-FFF2-40B4-BE49-F238E27FC236}">
                  <a16:creationId xmlns:a16="http://schemas.microsoft.com/office/drawing/2014/main" id="{E7119933-39D9-E3E2-73BB-947B1C1A84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3396990"/>
              <a:ext cx="475200" cy="475200"/>
            </a:xfrm>
            <a:prstGeom prst="rect">
              <a:avLst/>
            </a:prstGeom>
          </p:spPr>
        </p:pic>
        <p:sp>
          <p:nvSpPr>
            <p:cNvPr id="26" name="TikTok">
              <a:extLst>
                <a:ext uri="{FF2B5EF4-FFF2-40B4-BE49-F238E27FC236}">
                  <a16:creationId xmlns:a16="http://schemas.microsoft.com/office/drawing/2014/main" id="{40DB099A-15BD-E31B-A22B-9797F0FFEA5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4001141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@youngenterprise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9" name="TikTok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168ABF67-4C7D-787C-C442-FBC17807BB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3953450"/>
              <a:ext cx="475200" cy="475200"/>
            </a:xfrm>
            <a:prstGeom prst="rect">
              <a:avLst/>
            </a:prstGeom>
          </p:spPr>
        </p:pic>
        <p:sp>
          <p:nvSpPr>
            <p:cNvPr id="27" name="LinkedIn">
              <a:extLst>
                <a:ext uri="{FF2B5EF4-FFF2-40B4-BE49-F238E27FC236}">
                  <a16:creationId xmlns:a16="http://schemas.microsoft.com/office/drawing/2014/main" id="{EC9327E1-AECB-450D-E1EF-C4F50FEBC67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7242824" y="2364863"/>
              <a:ext cx="3509476" cy="38027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Young Enterprise UK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GB" sz="2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8" name="LinkedIn Logo" descr="A black and white logo&#10;&#10;Description automatically generated">
              <a:extLst>
                <a:ext uri="{FF2B5EF4-FFF2-40B4-BE49-F238E27FC236}">
                  <a16:creationId xmlns:a16="http://schemas.microsoft.com/office/drawing/2014/main" id="{7BFB1A71-E050-B665-9087-C6D8F60F175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624" y="2263802"/>
              <a:ext cx="475200" cy="475200"/>
            </a:xfrm>
            <a:prstGeom prst="rect">
              <a:avLst/>
            </a:prstGeom>
          </p:spPr>
        </p:pic>
      </p:grpSp>
      <p:grpSp>
        <p:nvGrpSpPr>
          <p:cNvPr id="8" name="Email Block">
            <a:extLst>
              <a:ext uri="{FF2B5EF4-FFF2-40B4-BE49-F238E27FC236}">
                <a16:creationId xmlns:a16="http://schemas.microsoft.com/office/drawing/2014/main" id="{43519230-1FF5-6347-0C5A-617D4BCDF8C2}"/>
              </a:ext>
            </a:extLst>
          </p:cNvPr>
          <p:cNvGrpSpPr>
            <a:grpSpLocks/>
          </p:cNvGrpSpPr>
          <p:nvPr userDrawn="1"/>
        </p:nvGrpSpPr>
        <p:grpSpPr>
          <a:xfrm>
            <a:off x="835152" y="1691143"/>
            <a:ext cx="3984676" cy="475200"/>
            <a:chOff x="835152" y="1691143"/>
            <a:chExt cx="3984676" cy="475200"/>
          </a:xfrm>
        </p:grpSpPr>
        <p:sp>
          <p:nvSpPr>
            <p:cNvPr id="12" name="Email">
              <a:extLst>
                <a:ext uri="{FF2B5EF4-FFF2-40B4-BE49-F238E27FC236}">
                  <a16:creationId xmlns:a16="http://schemas.microsoft.com/office/drawing/2014/main" id="{CBBEDFD0-3C85-F82E-6921-07FDFCCE11D2}"/>
                </a:ext>
              </a:extLst>
            </p:cNvPr>
            <p:cNvSpPr>
              <a:spLocks noGrp="1"/>
            </p:cNvSpPr>
            <p:nvPr>
              <p:ph type="body" sz="quarter" idx="11" hasCustomPrompt="1"/>
            </p:nvPr>
          </p:nvSpPr>
          <p:spPr>
            <a:xfrm>
              <a:off x="1407837" y="1797880"/>
              <a:ext cx="3411991" cy="266700"/>
            </a:xfrm>
            <a:prstGeom prst="rect">
              <a:avLst/>
            </a:prstGeom>
          </p:spPr>
          <p:txBody>
            <a:bodyPr/>
            <a:lstStyle>
              <a:lvl1pPr marL="0" indent="0">
                <a:buNone/>
                <a:defRPr sz="2000"/>
              </a:lvl1pPr>
            </a:lstStyle>
            <a:p>
              <a:pPr lvl="0"/>
              <a:r>
                <a:rPr lang="en-GB"/>
                <a:t>Insert email</a:t>
              </a:r>
            </a:p>
          </p:txBody>
        </p:sp>
        <p:pic>
          <p:nvPicPr>
            <p:cNvPr id="20" name="Email Image" descr="A white square with a black background&#10;&#10;Description automatically generated">
              <a:extLst>
                <a:ext uri="{FF2B5EF4-FFF2-40B4-BE49-F238E27FC236}">
                  <a16:creationId xmlns:a16="http://schemas.microsoft.com/office/drawing/2014/main" id="{25C5CA2B-B112-08E7-4AB7-4190DD7F6F7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152" y="1691143"/>
              <a:ext cx="475200" cy="475200"/>
            </a:xfrm>
            <a:prstGeom prst="rect">
              <a:avLst/>
            </a:prstGeom>
          </p:spPr>
        </p:pic>
      </p:grpSp>
      <p:pic>
        <p:nvPicPr>
          <p:cNvPr id="31" name="Arrow" descr="Arrow: Rotate right with solid fill">
            <a:extLst>
              <a:ext uri="{FF2B5EF4-FFF2-40B4-BE49-F238E27FC236}">
                <a16:creationId xmlns:a16="http://schemas.microsoft.com/office/drawing/2014/main" id="{308CEF9A-D749-1F16-0674-84ED2DAF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445882" y="2380574"/>
            <a:ext cx="914400" cy="914400"/>
          </a:xfrm>
          <a:prstGeom prst="rect">
            <a:avLst/>
          </a:prstGeom>
        </p:spPr>
      </p:pic>
      <p:sp>
        <p:nvSpPr>
          <p:cNvPr id="6" name="QR Code">
            <a:extLst>
              <a:ext uri="{FF2B5EF4-FFF2-40B4-BE49-F238E27FC236}">
                <a16:creationId xmlns:a16="http://schemas.microsoft.com/office/drawing/2014/main" id="{EDF0451C-19BD-3030-19AE-F91B7429D8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 hasCustomPrompt="1"/>
          </p:nvPr>
        </p:nvSpPr>
        <p:spPr>
          <a:xfrm>
            <a:off x="2813568" y="2897607"/>
            <a:ext cx="1483806" cy="14838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QR Code</a:t>
            </a:r>
          </a:p>
        </p:txBody>
      </p:sp>
      <p:sp>
        <p:nvSpPr>
          <p:cNvPr id="4" name="Reg Text">
            <a:extLst>
              <a:ext uri="{FF2B5EF4-FFF2-40B4-BE49-F238E27FC236}">
                <a16:creationId xmlns:a16="http://schemas.microsoft.com/office/drawing/2014/main" id="{F99E73E2-8504-C567-B55B-628CEAC8B0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7836" y="2288299"/>
            <a:ext cx="3477246" cy="26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/>
              <a:t>Sign up to our mailing list!</a:t>
            </a:r>
          </a:p>
        </p:txBody>
      </p:sp>
      <p:pic>
        <p:nvPicPr>
          <p:cNvPr id="10" name="Reg Image" descr="Megaphone with solid fill">
            <a:extLst>
              <a:ext uri="{FF2B5EF4-FFF2-40B4-BE49-F238E27FC236}">
                <a16:creationId xmlns:a16="http://schemas.microsoft.com/office/drawing/2014/main" id="{77EB7194-54CB-3CA5-D2F0-62B03E4AA3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2105" y="2180762"/>
            <a:ext cx="475200" cy="475200"/>
          </a:xfrm>
          <a:prstGeom prst="rect">
            <a:avLst/>
          </a:prstGeom>
        </p:spPr>
      </p:pic>
      <p:pic>
        <p:nvPicPr>
          <p:cNvPr id="5" name="YE Logo">
            <a:extLst>
              <a:ext uri="{FF2B5EF4-FFF2-40B4-BE49-F238E27FC236}">
                <a16:creationId xmlns:a16="http://schemas.microsoft.com/office/drawing/2014/main" id="{BCF24458-9848-49C9-66F7-989EEC3887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876" y="5680986"/>
            <a:ext cx="2103594" cy="1151065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1384642C-D16E-7A00-596B-E243BC3584D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59324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atin typeface="+mj-lt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1412831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0046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3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54" r:id="rId3"/>
    <p:sldLayoutId id="2147483705" r:id="rId4"/>
    <p:sldLayoutId id="2147483713" r:id="rId5"/>
    <p:sldLayoutId id="2147483698" r:id="rId6"/>
    <p:sldLayoutId id="2147483700" r:id="rId7"/>
    <p:sldLayoutId id="2147483650" r:id="rId8"/>
    <p:sldLayoutId id="2147483697" r:id="rId9"/>
    <p:sldLayoutId id="2147483715" r:id="rId10"/>
    <p:sldLayoutId id="2147483716" r:id="rId11"/>
    <p:sldLayoutId id="2147483717" r:id="rId12"/>
    <p:sldLayoutId id="2147483719" r:id="rId13"/>
    <p:sldLayoutId id="2147483720" r:id="rId14"/>
    <p:sldLayoutId id="2147483722" r:id="rId15"/>
  </p:sldLayoutIdLst>
  <p:transition spd="slow">
    <p:push dir="u"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amwork Badge">
            <a:extLst>
              <a:ext uri="{FF2B5EF4-FFF2-40B4-BE49-F238E27FC236}">
                <a16:creationId xmlns:a16="http://schemas.microsoft.com/office/drawing/2014/main" id="{82C874EB-0817-975E-19D2-6861ED010D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8710" y="5912068"/>
            <a:ext cx="778158" cy="831446"/>
          </a:xfrm>
          <a:prstGeom prst="rect">
            <a:avLst/>
          </a:prstGeom>
        </p:spPr>
      </p:pic>
      <p:pic>
        <p:nvPicPr>
          <p:cNvPr id="8" name="Leadership Badge">
            <a:extLst>
              <a:ext uri="{FF2B5EF4-FFF2-40B4-BE49-F238E27FC236}">
                <a16:creationId xmlns:a16="http://schemas.microsoft.com/office/drawing/2014/main" id="{9B208564-0B0C-1BC4-CA91-F86042407E9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0116" y="5912068"/>
            <a:ext cx="668594" cy="831446"/>
          </a:xfrm>
          <a:prstGeom prst="rect">
            <a:avLst/>
          </a:prstGeom>
        </p:spPr>
      </p:pic>
      <p:pic>
        <p:nvPicPr>
          <p:cNvPr id="9" name="Aiming High Badge">
            <a:extLst>
              <a:ext uri="{FF2B5EF4-FFF2-40B4-BE49-F238E27FC236}">
                <a16:creationId xmlns:a16="http://schemas.microsoft.com/office/drawing/2014/main" id="{D6E1D823-B86C-00A4-39C8-8E8410205E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1522" y="5912068"/>
            <a:ext cx="668594" cy="831446"/>
          </a:xfrm>
          <a:prstGeom prst="rect">
            <a:avLst/>
          </a:prstGeom>
        </p:spPr>
      </p:pic>
      <p:pic>
        <p:nvPicPr>
          <p:cNvPr id="10" name="Staying Positive Badge">
            <a:extLst>
              <a:ext uri="{FF2B5EF4-FFF2-40B4-BE49-F238E27FC236}">
                <a16:creationId xmlns:a16="http://schemas.microsoft.com/office/drawing/2014/main" id="{1F470718-4986-03BD-4900-E197FC2D55A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928" y="5912068"/>
            <a:ext cx="668594" cy="831446"/>
          </a:xfrm>
          <a:prstGeom prst="rect">
            <a:avLst/>
          </a:prstGeom>
        </p:spPr>
      </p:pic>
      <p:pic>
        <p:nvPicPr>
          <p:cNvPr id="11" name="Creativity Badge">
            <a:extLst>
              <a:ext uri="{FF2B5EF4-FFF2-40B4-BE49-F238E27FC236}">
                <a16:creationId xmlns:a16="http://schemas.microsoft.com/office/drawing/2014/main" id="{573F005E-0B56-C33F-96FD-0E9BBD8CCEE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4838" y="5912068"/>
            <a:ext cx="698089" cy="831446"/>
          </a:xfrm>
          <a:prstGeom prst="rect">
            <a:avLst/>
          </a:prstGeom>
        </p:spPr>
      </p:pic>
      <p:pic>
        <p:nvPicPr>
          <p:cNvPr id="12" name="Problem Solving Badge">
            <a:extLst>
              <a:ext uri="{FF2B5EF4-FFF2-40B4-BE49-F238E27FC236}">
                <a16:creationId xmlns:a16="http://schemas.microsoft.com/office/drawing/2014/main" id="{FC85A2B7-FE96-9E74-0617-FAC633F9036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244" y="5912068"/>
            <a:ext cx="668594" cy="831446"/>
          </a:xfrm>
          <a:prstGeom prst="rect">
            <a:avLst/>
          </a:prstGeom>
        </p:spPr>
      </p:pic>
      <p:pic>
        <p:nvPicPr>
          <p:cNvPr id="13" name="Speaking Badge">
            <a:extLst>
              <a:ext uri="{FF2B5EF4-FFF2-40B4-BE49-F238E27FC236}">
                <a16:creationId xmlns:a16="http://schemas.microsoft.com/office/drawing/2014/main" id="{0CD9BDC1-1D85-226E-E399-1F698582101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7650" y="5912068"/>
            <a:ext cx="668594" cy="831446"/>
          </a:xfrm>
          <a:prstGeom prst="rect">
            <a:avLst/>
          </a:prstGeom>
        </p:spPr>
      </p:pic>
      <p:pic>
        <p:nvPicPr>
          <p:cNvPr id="14" name="Listening Badge">
            <a:extLst>
              <a:ext uri="{FF2B5EF4-FFF2-40B4-BE49-F238E27FC236}">
                <a16:creationId xmlns:a16="http://schemas.microsoft.com/office/drawing/2014/main" id="{4D9633B9-0459-5124-7E79-51E7F3DDF3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056" y="5912068"/>
            <a:ext cx="668594" cy="831446"/>
          </a:xfrm>
          <a:prstGeom prst="rect">
            <a:avLst/>
          </a:prstGeom>
        </p:spPr>
      </p:pic>
      <p:sp>
        <p:nvSpPr>
          <p:cNvPr id="5" name="Skill Signpost">
            <a:extLst>
              <a:ext uri="{FF2B5EF4-FFF2-40B4-BE49-F238E27FC236}">
                <a16:creationId xmlns:a16="http://schemas.microsoft.com/office/drawing/2014/main" id="{0575CCC6-D978-7DD1-BBB6-34570BAE58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chemeClr val="bg1"/>
                </a:solidFill>
              </a:rPr>
              <a:t>Byddwn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canolbwyntio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sgiliau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hyn</a:t>
            </a:r>
            <a:r>
              <a:rPr lang="en-US" dirty="0">
                <a:solidFill>
                  <a:schemeClr val="bg1"/>
                </a:solidFill>
              </a:rPr>
              <a:t> yr </a:t>
            </a:r>
            <a:r>
              <a:rPr lang="en-US" dirty="0" err="1">
                <a:solidFill>
                  <a:schemeClr val="bg1"/>
                </a:solidFill>
              </a:rPr>
              <a:t>wythnos</a:t>
            </a:r>
            <a:r>
              <a:rPr lang="en-US" dirty="0">
                <a:solidFill>
                  <a:schemeClr val="bg1"/>
                </a:solidFill>
              </a:rPr>
              <a:t> hon!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546D84C-F242-88A8-BCD6-FF93E57626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6019056" y="2566240"/>
            <a:ext cx="5588713" cy="17255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5400" dirty="0" err="1">
                <a:solidFill>
                  <a:schemeClr val="bg1"/>
                </a:solidFill>
              </a:rPr>
              <a:t>Wythnos</a:t>
            </a:r>
            <a:r>
              <a:rPr lang="en-US" sz="5400" dirty="0">
                <a:solidFill>
                  <a:schemeClr val="bg1"/>
                </a:solidFill>
              </a:rPr>
              <a:t> 4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3600" b="0" dirty="0" err="1">
                <a:solidFill>
                  <a:schemeClr val="bg1"/>
                </a:solidFill>
                <a:latin typeface="+mj-lt"/>
              </a:rPr>
              <a:t>Elw</a:t>
            </a:r>
            <a:r>
              <a:rPr lang="en-US" sz="3600" b="0" dirty="0">
                <a:solidFill>
                  <a:schemeClr val="bg1"/>
                </a:solidFill>
                <a:latin typeface="+mj-lt"/>
              </a:rPr>
              <a:t> ac Ernes</a:t>
            </a:r>
          </a:p>
        </p:txBody>
      </p:sp>
      <p:pic>
        <p:nvPicPr>
          <p:cNvPr id="6" name="Pupil">
            <a:extLst>
              <a:ext uri="{FF2B5EF4-FFF2-40B4-BE49-F238E27FC236}">
                <a16:creationId xmlns:a16="http://schemas.microsoft.com/office/drawing/2014/main" id="{5D214BAD-239C-23FA-D916-B6F20A03D10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77" y="0"/>
            <a:ext cx="4925568" cy="6858000"/>
          </a:xfrm>
          <a:prstGeom prst="rect">
            <a:avLst/>
          </a:prstGeom>
        </p:spPr>
      </p:pic>
      <p:pic>
        <p:nvPicPr>
          <p:cNvPr id="2" name="Fiver Branding">
            <a:extLst>
              <a:ext uri="{FF2B5EF4-FFF2-40B4-BE49-F238E27FC236}">
                <a16:creationId xmlns:a16="http://schemas.microsoft.com/office/drawing/2014/main" id="{20260952-8D5B-66EA-D2EF-3633F4DB498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105" y="317916"/>
            <a:ext cx="2653063" cy="13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7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ackground">
            <a:extLst>
              <a:ext uri="{FF2B5EF4-FFF2-40B4-BE49-F238E27FC236}">
                <a16:creationId xmlns:a16="http://schemas.microsoft.com/office/drawing/2014/main" id="{CE127EA7-D85D-F23B-077E-04DCB526BD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Video">
            <a:hlinkClick r:id="" action="ppaction://media"/>
            <a:extLst>
              <a:ext uri="{FF2B5EF4-FFF2-40B4-BE49-F238E27FC236}">
                <a16:creationId xmlns:a16="http://schemas.microsoft.com/office/drawing/2014/main" id="{1AF79CC2-7574-5FA6-6247-13FFBC9BAA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654" t="1" r="33754" b="-262"/>
          <a:stretch/>
        </p:blipFill>
        <p:spPr>
          <a:xfrm>
            <a:off x="4465041" y="523093"/>
            <a:ext cx="3261918" cy="5811813"/>
          </a:xfrm>
          <a:prstGeom prst="rect">
            <a:avLst/>
          </a:prstGeom>
        </p:spPr>
      </p:pic>
      <p:sp>
        <p:nvSpPr>
          <p:cNvPr id="18" name="Video Frame">
            <a:extLst>
              <a:ext uri="{FF2B5EF4-FFF2-40B4-BE49-F238E27FC236}">
                <a16:creationId xmlns:a16="http://schemas.microsoft.com/office/drawing/2014/main" id="{D228A80D-C7E1-1666-0B86-8C49783E12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1115" y="485701"/>
            <a:ext cx="3149770" cy="5886598"/>
          </a:xfrm>
          <a:prstGeom prst="rect">
            <a:avLst/>
          </a:prstGeom>
          <a:noFill/>
          <a:ln w="254000">
            <a:solidFill>
              <a:srgbClr val="2240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erlay">
            <a:extLst>
              <a:ext uri="{FF2B5EF4-FFF2-40B4-BE49-F238E27FC236}">
                <a16:creationId xmlns:a16="http://schemas.microsoft.com/office/drawing/2014/main" id="{932871CD-DCD3-AAE8-3FC5-3023E42956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240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DFCBC9A8-3210-EFF1-C121-3E7F7CD5C7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750" y="471894"/>
            <a:ext cx="10062633" cy="60566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chemeClr val="bg1"/>
                </a:solidFill>
              </a:rPr>
              <a:t>Y </a:t>
            </a:r>
            <a:r>
              <a:rPr lang="es-ES" sz="4000" b="1" dirty="0" err="1">
                <a:solidFill>
                  <a:schemeClr val="bg1"/>
                </a:solidFill>
              </a:rPr>
              <a:t>Gorau</a:t>
            </a:r>
            <a:r>
              <a:rPr lang="es-ES" sz="4000" b="1" dirty="0">
                <a:solidFill>
                  <a:schemeClr val="bg1"/>
                </a:solidFill>
              </a:rPr>
              <a:t> o </a:t>
            </a:r>
            <a:r>
              <a:rPr lang="es-ES" sz="4000" b="1" dirty="0" err="1">
                <a:solidFill>
                  <a:schemeClr val="bg1"/>
                </a:solidFill>
              </a:rPr>
              <a:t>ran</a:t>
            </a:r>
            <a:r>
              <a:rPr lang="es-ES" sz="4000" b="1" dirty="0">
                <a:solidFill>
                  <a:schemeClr val="bg1"/>
                </a:solidFill>
              </a:rPr>
              <a:t> </a:t>
            </a:r>
            <a:r>
              <a:rPr lang="es-ES" sz="4000" b="1" dirty="0" err="1">
                <a:solidFill>
                  <a:schemeClr val="bg1"/>
                </a:solidFill>
              </a:rPr>
              <a:t>Cynaliadwyedd</a:t>
            </a:r>
            <a:endParaRPr lang="es-ES" sz="4000" b="1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(Ail, 2022)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789857D-36F0-59D2-8352-4EBA5D8A40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750" y="1537253"/>
            <a:ext cx="11070858" cy="475178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Roedd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Harriet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Katy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rhan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o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dîm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o’r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enw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Harriet and Katy’s Scrunchies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Gwerthodd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Harriet a Katy scrunchies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trwy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siop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yr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ysgol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gan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ddefnyddio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hen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sgert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ysgol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ar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gyfer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deunydd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gan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fod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angen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iddynt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glymu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eu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gwallt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ôl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yr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ysgol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. Dyna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beth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yw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gweld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bwlch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y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farchnad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!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Gadewch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ni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glywed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rhagor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gan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Harriet a Katy!</a:t>
            </a:r>
          </a:p>
        </p:txBody>
      </p:sp>
      <p:grpSp>
        <p:nvGrpSpPr>
          <p:cNvPr id="3" name="Reflection">
            <a:extLst>
              <a:ext uri="{FF2B5EF4-FFF2-40B4-BE49-F238E27FC236}">
                <a16:creationId xmlns:a16="http://schemas.microsoft.com/office/drawing/2014/main" id="{5A6337A9-1A72-2E15-F63E-679F7D9CCFB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5035267"/>
            <a:ext cx="8708834" cy="1623774"/>
            <a:chOff x="3371100" y="5035267"/>
            <a:chExt cx="8708834" cy="1623774"/>
          </a:xfrm>
        </p:grpSpPr>
        <p:sp>
          <p:nvSpPr>
            <p:cNvPr id="4" name="Prompt">
              <a:extLst>
                <a:ext uri="{FF2B5EF4-FFF2-40B4-BE49-F238E27FC236}">
                  <a16:creationId xmlns:a16="http://schemas.microsoft.com/office/drawing/2014/main" id="{DFC21F11-BC0D-3162-7366-542C3948F4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cy-GB" b="1" dirty="0"/>
                <a:t>Meddyliwch: </a:t>
              </a:r>
              <a:r>
                <a:rPr lang="cy-GB" dirty="0"/>
                <a:t>Sut byddech chi’n rhoi eich syniadau mewn </a:t>
              </a:r>
            </a:p>
            <a:p>
              <a:pPr algn="ctr">
                <a:buClr>
                  <a:srgbClr val="000000"/>
                </a:buClr>
                <a:buSzPts val="2000"/>
              </a:pPr>
              <a:r>
                <a:rPr lang="cy-GB" dirty="0"/>
                <a:t>trefn resymegol?</a:t>
              </a:r>
            </a:p>
          </p:txBody>
        </p:sp>
        <p:pic>
          <p:nvPicPr>
            <p:cNvPr id="10" name="Speaking Badge">
              <a:extLst>
                <a:ext uri="{FF2B5EF4-FFF2-40B4-BE49-F238E27FC236}">
                  <a16:creationId xmlns:a16="http://schemas.microsoft.com/office/drawing/2014/main" id="{5FC89E85-C0F9-E9F9-F928-5CAEF4FE4AA0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7666" y="5201293"/>
              <a:ext cx="1452268" cy="145774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1314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62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animBg="1"/>
      <p:bldP spid="5" grpId="0"/>
      <p:bldP spid="8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ill Badges">
            <a:extLst>
              <a:ext uri="{FF2B5EF4-FFF2-40B4-BE49-F238E27FC236}">
                <a16:creationId xmlns:a16="http://schemas.microsoft.com/office/drawing/2014/main" id="{70E8AFD7-D808-CC37-E95A-58A79E6D84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50" y="5594796"/>
            <a:ext cx="7807307" cy="981246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63ADE78F-0128-5E5F-2E67-7584F02780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2367214"/>
            <a:ext cx="7807307" cy="4033586"/>
          </a:xfrm>
        </p:spPr>
        <p:txBody>
          <a:bodyPr/>
          <a:lstStyle/>
          <a:p>
            <a:pPr>
              <a:buBlip>
                <a:blip r:embed="rId4"/>
              </a:buBlip>
            </a:pPr>
            <a:r>
              <a:rPr lang="en-US" sz="1800" dirty="0" err="1">
                <a:latin typeface="+mj-lt"/>
              </a:rPr>
              <a:t>Rydych</a:t>
            </a:r>
            <a:r>
              <a:rPr lang="en-US" sz="1800" dirty="0">
                <a:latin typeface="+mj-lt"/>
              </a:rPr>
              <a:t> chi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cynnal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digwyddiadau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gwerthu</a:t>
            </a:r>
            <a:r>
              <a:rPr lang="en-US" sz="1800" dirty="0">
                <a:latin typeface="+mj-lt"/>
              </a:rPr>
              <a:t>.</a:t>
            </a:r>
          </a:p>
          <a:p>
            <a:pPr>
              <a:buBlip>
                <a:blip r:embed="rId4"/>
              </a:buBlip>
            </a:pPr>
            <a:r>
              <a:rPr lang="en-US" sz="1800" dirty="0" err="1">
                <a:latin typeface="+mj-lt"/>
              </a:rPr>
              <a:t>Rydych</a:t>
            </a:r>
            <a:r>
              <a:rPr lang="en-US" sz="1800" dirty="0">
                <a:latin typeface="+mj-lt"/>
              </a:rPr>
              <a:t> chi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cyfrifo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elw</a:t>
            </a:r>
            <a:r>
              <a:rPr lang="en-US" sz="1800" dirty="0">
                <a:latin typeface="+mj-lt"/>
              </a:rPr>
              <a:t>.</a:t>
            </a:r>
          </a:p>
          <a:p>
            <a:pPr>
              <a:buBlip>
                <a:blip r:embed="rId4"/>
              </a:buBlip>
            </a:pPr>
            <a:r>
              <a:rPr lang="en-US" sz="1800" dirty="0" err="1">
                <a:latin typeface="+mj-lt"/>
              </a:rPr>
              <a:t>Rydych</a:t>
            </a:r>
            <a:r>
              <a:rPr lang="en-US" sz="1800" dirty="0">
                <a:latin typeface="+mj-lt"/>
              </a:rPr>
              <a:t> chi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talu’ch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adduned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yn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ôl</a:t>
            </a:r>
            <a:r>
              <a:rPr lang="en-US" sz="1800" dirty="0">
                <a:latin typeface="+mj-lt"/>
              </a:rPr>
              <a:t> a </a:t>
            </a:r>
            <a:r>
              <a:rPr lang="en-US" sz="1800" dirty="0" err="1">
                <a:latin typeface="+mj-lt"/>
              </a:rPr>
              <a:t>phenderfynu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sut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wario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unrhyw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elw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wnaethoch</a:t>
            </a:r>
            <a:r>
              <a:rPr lang="en-US" sz="1800" dirty="0">
                <a:latin typeface="+mj-lt"/>
              </a:rPr>
              <a:t> chi.</a:t>
            </a:r>
          </a:p>
          <a:p>
            <a:pPr>
              <a:buBlip>
                <a:blip r:embed="rId4"/>
              </a:buBlip>
            </a:pPr>
            <a:r>
              <a:rPr lang="en-US" sz="1800" dirty="0" err="1">
                <a:latin typeface="+mj-lt"/>
              </a:rPr>
              <a:t>Rydych</a:t>
            </a:r>
            <a:r>
              <a:rPr lang="en-US" sz="1800" dirty="0">
                <a:latin typeface="+mj-lt"/>
              </a:rPr>
              <a:t> chi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gwerthuso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perfformiad</a:t>
            </a:r>
            <a:r>
              <a:rPr lang="en-US" sz="1800" dirty="0">
                <a:latin typeface="+mj-lt"/>
              </a:rPr>
              <a:t>!</a:t>
            </a:r>
          </a:p>
          <a:p>
            <a:pPr>
              <a:buBlip>
                <a:blip r:embed="rId4"/>
              </a:buBlip>
            </a:pPr>
            <a:r>
              <a:rPr lang="en-US" sz="1800" dirty="0" err="1">
                <a:latin typeface="+mj-lt"/>
              </a:rPr>
              <a:t>Rydych</a:t>
            </a:r>
            <a:r>
              <a:rPr lang="en-US" sz="1800" dirty="0">
                <a:latin typeface="+mj-lt"/>
              </a:rPr>
              <a:t> chi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rhoi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cynnig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ar</a:t>
            </a:r>
            <a:r>
              <a:rPr lang="en-US" sz="1800" dirty="0">
                <a:latin typeface="+mj-lt"/>
              </a:rPr>
              <a:t> y </a:t>
            </a:r>
            <a:r>
              <a:rPr lang="en-US" sz="1800" b="1" dirty="0" err="1">
                <a:latin typeface="+mj-lt"/>
              </a:rPr>
              <a:t>Gystadleuaeth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Genedlaethol</a:t>
            </a:r>
            <a:r>
              <a:rPr lang="en-US" sz="1800" dirty="0">
                <a:latin typeface="+mj-lt"/>
              </a:rPr>
              <a:t>!</a:t>
            </a:r>
          </a:p>
          <a:p>
            <a:pPr>
              <a:buBlip>
                <a:blip r:embed="rId4"/>
              </a:buBlip>
            </a:pPr>
            <a:r>
              <a:rPr lang="en-US" sz="1800" dirty="0" err="1">
                <a:latin typeface="+mj-lt"/>
              </a:rPr>
              <a:t>Rydych</a:t>
            </a:r>
            <a:r>
              <a:rPr lang="en-US" sz="1800" dirty="0">
                <a:latin typeface="+mj-lt"/>
              </a:rPr>
              <a:t> chi </a:t>
            </a:r>
            <a:r>
              <a:rPr lang="en-US" sz="1800" dirty="0" err="1">
                <a:latin typeface="+mj-lt"/>
              </a:rPr>
              <a:t>wedi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datblygu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eich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sgiliau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hanfodol</a:t>
            </a:r>
            <a:r>
              <a:rPr lang="en-US" sz="1800" dirty="0">
                <a:latin typeface="+mj-lt"/>
              </a:rPr>
              <a:t>.</a:t>
            </a:r>
          </a:p>
          <a:p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0BF2B67-122C-07A8-182E-342070B28E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Crynhoi Wythnos 4</a:t>
            </a:r>
            <a:endParaRPr lang="en-US" dirty="0"/>
          </a:p>
        </p:txBody>
      </p:sp>
      <p:pic>
        <p:nvPicPr>
          <p:cNvPr id="5" name="Arrow Frame">
            <a:extLst>
              <a:ext uri="{FF2B5EF4-FFF2-40B4-BE49-F238E27FC236}">
                <a16:creationId xmlns:a16="http://schemas.microsoft.com/office/drawing/2014/main" id="{444108F5-DABB-02A9-E7BD-C0FD3EFF82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938" y="772581"/>
            <a:ext cx="1842237" cy="23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9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C7B4C824-9D8D-3878-6B6D-C596E34A94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43126" y="4285599"/>
            <a:ext cx="7905749" cy="71490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iawn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rydych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chi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wedi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cwblhau’r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Her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Bumpunt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!</a:t>
            </a:r>
          </a:p>
        </p:txBody>
      </p:sp>
      <p:pic>
        <p:nvPicPr>
          <p:cNvPr id="8" name="Succeed" descr="A blue and yellow squares&#10;&#10;Description automatically generated">
            <a:extLst>
              <a:ext uri="{FF2B5EF4-FFF2-40B4-BE49-F238E27FC236}">
                <a16:creationId xmlns:a16="http://schemas.microsoft.com/office/drawing/2014/main" id="{6D8B30E4-64E2-5667-5730-596E637BC8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280" y="505561"/>
            <a:ext cx="2923439" cy="2923439"/>
          </a:xfrm>
          <a:prstGeom prst="rect">
            <a:avLst/>
          </a:prstGeom>
        </p:spPr>
      </p:pic>
      <p:sp>
        <p:nvSpPr>
          <p:cNvPr id="6" name="Title">
            <a:extLst>
              <a:ext uri="{FF2B5EF4-FFF2-40B4-BE49-F238E27FC236}">
                <a16:creationId xmlns:a16="http://schemas.microsoft.com/office/drawing/2014/main" id="{A733918C-6F53-592F-0F15-BFCCFFA59C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2479" y="3264969"/>
            <a:ext cx="11218334" cy="125578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8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LLONGYFARCHIADAU</a:t>
            </a:r>
          </a:p>
        </p:txBody>
      </p:sp>
    </p:spTree>
    <p:extLst>
      <p:ext uri="{BB962C8B-B14F-4D97-AF65-F5344CB8AC3E}">
        <p14:creationId xmlns:p14="http://schemas.microsoft.com/office/powerpoint/2010/main" val="101908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711FA812-8C34-0A1C-3ACF-117B57884E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651750" y="1537253"/>
            <a:ext cx="11070858" cy="4751788"/>
          </a:xfrm>
        </p:spPr>
        <p:txBody>
          <a:bodyPr/>
          <a:lstStyle/>
          <a:p>
            <a:pPr marL="0" indent="0">
              <a:buNone/>
            </a:pPr>
            <a:r>
              <a:rPr lang="en-GB" b="1" dirty="0" err="1">
                <a:latin typeface="+mj-lt"/>
              </a:rPr>
              <a:t>Dyma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wythnos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olaf</a:t>
            </a:r>
            <a:r>
              <a:rPr lang="en-GB" b="1" dirty="0">
                <a:latin typeface="+mj-lt"/>
              </a:rPr>
              <a:t> yr her!</a:t>
            </a:r>
          </a:p>
          <a:p>
            <a:pPr marL="0" indent="0">
              <a:buNone/>
            </a:pP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GB" dirty="0" err="1">
                <a:latin typeface="+mj-lt"/>
              </a:rPr>
              <a:t>Erbyn</a:t>
            </a:r>
            <a:r>
              <a:rPr lang="en-GB" dirty="0">
                <a:latin typeface="+mj-lt"/>
              </a:rPr>
              <a:t> y cam </a:t>
            </a:r>
            <a:r>
              <a:rPr lang="en-GB" dirty="0" err="1">
                <a:latin typeface="+mj-lt"/>
              </a:rPr>
              <a:t>hwn</a:t>
            </a:r>
            <a:r>
              <a:rPr lang="en-GB" dirty="0">
                <a:latin typeface="+mj-lt"/>
              </a:rPr>
              <a:t>, </a:t>
            </a:r>
            <a:r>
              <a:rPr lang="en-GB" dirty="0" err="1">
                <a:latin typeface="+mj-lt"/>
              </a:rPr>
              <a:t>byddwch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chi’n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barod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werthu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eich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cynnyrch</a:t>
            </a:r>
            <a:r>
              <a:rPr lang="en-GB" dirty="0">
                <a:latin typeface="+mj-lt"/>
              </a:rPr>
              <a:t> neu </a:t>
            </a:r>
            <a:r>
              <a:rPr lang="en-GB" dirty="0" err="1">
                <a:latin typeface="+mj-lt"/>
              </a:rPr>
              <a:t>wasanaeth</a:t>
            </a:r>
            <a:r>
              <a:rPr lang="en-GB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 err="1">
                <a:latin typeface="+mj-lt"/>
              </a:rPr>
              <a:t>P’un</a:t>
            </a:r>
            <a:r>
              <a:rPr lang="en-GB" dirty="0">
                <a:latin typeface="+mj-lt"/>
              </a:rPr>
              <a:t> a </a:t>
            </a:r>
            <a:r>
              <a:rPr lang="en-GB" dirty="0" err="1">
                <a:latin typeface="+mj-lt"/>
              </a:rPr>
              <a:t>ydych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chi’n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trefnu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siop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naid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neu’n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gwerthu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i’ch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ffrindiau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a’ch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teulu</a:t>
            </a:r>
            <a:r>
              <a:rPr lang="en-GB" dirty="0">
                <a:latin typeface="+mj-lt"/>
              </a:rPr>
              <a:t>, </a:t>
            </a:r>
            <a:r>
              <a:rPr lang="en-GB" dirty="0" err="1">
                <a:latin typeface="+mj-lt"/>
              </a:rPr>
              <a:t>rydyn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ni’n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gwybod</a:t>
            </a:r>
            <a:r>
              <a:rPr lang="en-GB" dirty="0">
                <a:latin typeface="+mj-lt"/>
              </a:rPr>
              <a:t> bod yr </a:t>
            </a:r>
            <a:r>
              <a:rPr lang="en-GB" dirty="0" err="1">
                <a:latin typeface="+mj-lt"/>
              </a:rPr>
              <a:t>argraffiadau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cyntaf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hynny’n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cyfrif</a:t>
            </a:r>
            <a:r>
              <a:rPr lang="en-GB" dirty="0">
                <a:latin typeface="+mj-lt"/>
              </a:rPr>
              <a:t>!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GB" dirty="0" err="1">
                <a:latin typeface="+mj-lt"/>
              </a:rPr>
              <a:t>Os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ydych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chi’n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trefnu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siop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naid</a:t>
            </a:r>
            <a:r>
              <a:rPr lang="en-GB" dirty="0">
                <a:latin typeface="+mj-lt"/>
              </a:rPr>
              <a:t>, </a:t>
            </a:r>
            <a:r>
              <a:rPr lang="en-GB" dirty="0" err="1">
                <a:latin typeface="+mj-lt"/>
              </a:rPr>
              <a:t>defnyddiwch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eich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canllaw</a:t>
            </a:r>
            <a:r>
              <a:rPr lang="en-GB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Awgrymiadau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Gorau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ar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gyfer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Siopau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Naid</a:t>
            </a:r>
            <a:r>
              <a:rPr lang="en-GB" b="1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i’ch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helpu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gynllunio</a:t>
            </a:r>
            <a:r>
              <a:rPr lang="en-GB" dirty="0">
                <a:latin typeface="+mj-lt"/>
              </a:rPr>
              <a:t> a </a:t>
            </a:r>
            <a:r>
              <a:rPr lang="en-GB" dirty="0" err="1">
                <a:latin typeface="+mj-lt"/>
              </a:rPr>
              <a:t>pharatoi</a:t>
            </a:r>
            <a:r>
              <a:rPr lang="en-GB" dirty="0">
                <a:latin typeface="+mj-lt"/>
              </a:rPr>
              <a:t>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4791F6D-5DD3-C310-AD26-5B1F47CC08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Dod </a:t>
            </a:r>
            <a:r>
              <a:rPr lang="en-GB" dirty="0" err="1"/>
              <a:t>â’ch</a:t>
            </a:r>
            <a:r>
              <a:rPr lang="en-GB" dirty="0"/>
              <a:t> </a:t>
            </a:r>
            <a:r>
              <a:rPr lang="en-GB" dirty="0" err="1"/>
              <a:t>Busnes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Fyw</a:t>
            </a:r>
            <a:r>
              <a:rPr lang="en-GB" dirty="0"/>
              <a:t>!</a:t>
            </a:r>
            <a:endParaRPr lang="en-US" dirty="0"/>
          </a:p>
        </p:txBody>
      </p:sp>
      <p:sp>
        <p:nvSpPr>
          <p:cNvPr id="6" name="Overlay">
            <a:extLst>
              <a:ext uri="{FF2B5EF4-FFF2-40B4-BE49-F238E27FC236}">
                <a16:creationId xmlns:a16="http://schemas.microsoft.com/office/drawing/2014/main" id="{EFE26A55-689C-3E04-D9BD-4550B30089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2678"/>
            <a:ext cx="12191999" cy="6890677"/>
          </a:xfrm>
          <a:prstGeom prst="rect">
            <a:avLst/>
          </a:prstGeom>
          <a:solidFill>
            <a:srgbClr val="2240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Reflection">
            <a:extLst>
              <a:ext uri="{FF2B5EF4-FFF2-40B4-BE49-F238E27FC236}">
                <a16:creationId xmlns:a16="http://schemas.microsoft.com/office/drawing/2014/main" id="{346E4090-9530-060B-1F24-1382CC838E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5035267"/>
            <a:ext cx="8708959" cy="1621159"/>
            <a:chOff x="3371100" y="5035267"/>
            <a:chExt cx="8708959" cy="1621159"/>
          </a:xfrm>
        </p:grpSpPr>
        <p:sp>
          <p:nvSpPr>
            <p:cNvPr id="4" name="Prompt">
              <a:extLst>
                <a:ext uri="{FF2B5EF4-FFF2-40B4-BE49-F238E27FC236}">
                  <a16:creationId xmlns:a16="http://schemas.microsoft.com/office/drawing/2014/main" id="{9568CBD2-8664-B9C0-3820-D885073467A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cy-GB" b="1" dirty="0"/>
                <a:t>Meddyliwch: </a:t>
              </a:r>
              <a:r>
                <a:rPr lang="cy-GB" dirty="0"/>
                <a:t>Beth sy’n gwneud siop naid lwyddiannus?</a:t>
              </a:r>
              <a:endParaRPr lang="cy-GB" b="1" dirty="0"/>
            </a:p>
          </p:txBody>
        </p:sp>
        <p:pic>
          <p:nvPicPr>
            <p:cNvPr id="5" name="Creativity Badge">
              <a:extLst>
                <a:ext uri="{FF2B5EF4-FFF2-40B4-BE49-F238E27FC236}">
                  <a16:creationId xmlns:a16="http://schemas.microsoft.com/office/drawing/2014/main" id="{E53CA4D2-6D89-8099-DF00-AF69B8C920F3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7541" y="5203908"/>
              <a:ext cx="1452518" cy="14525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93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EEA9CD02-D8E7-63CA-1FE7-160FEC3159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0"/>
            <a:ext cx="5504687" cy="68579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0B735D7-BD12-BE0E-6629-716CC054A9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Montserrat "/>
              </a:rPr>
              <a:t>Byddwch</a:t>
            </a:r>
            <a:r>
              <a:rPr lang="en-US" b="1" dirty="0">
                <a:latin typeface="Montserrat "/>
              </a:rPr>
              <a:t> </a:t>
            </a:r>
            <a:r>
              <a:rPr lang="en-US" b="1" dirty="0" err="1">
                <a:latin typeface="Montserrat "/>
              </a:rPr>
              <a:t>angen</a:t>
            </a:r>
            <a:r>
              <a:rPr lang="en-US" b="1" dirty="0">
                <a:latin typeface="Montserrat "/>
              </a:rPr>
              <a:t>:</a:t>
            </a:r>
          </a:p>
          <a:p>
            <a:pPr marL="0" indent="0">
              <a:buNone/>
            </a:pPr>
            <a:endParaRPr lang="en-US" b="1" dirty="0">
              <a:latin typeface="Montserrat "/>
            </a:endParaRPr>
          </a:p>
          <a:p>
            <a:r>
              <a:rPr lang="en-US" dirty="0" err="1">
                <a:latin typeface="Montserrat "/>
              </a:rPr>
              <a:t>Llyfr</a:t>
            </a:r>
            <a:r>
              <a:rPr lang="en-US" dirty="0">
                <a:latin typeface="Montserrat "/>
              </a:rPr>
              <a:t> Gwaith yr Her </a:t>
            </a:r>
            <a:r>
              <a:rPr lang="en-US" dirty="0" err="1">
                <a:latin typeface="Montserrat "/>
              </a:rPr>
              <a:t>Bumpunt</a:t>
            </a:r>
            <a:endParaRPr lang="en-US" dirty="0">
              <a:latin typeface="Montserrat "/>
            </a:endParaRPr>
          </a:p>
          <a:p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F4CA6C-8DE6-0D74-E6C0-F1F9254B47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Talu’n</a:t>
            </a:r>
            <a:r>
              <a:rPr lang="en-GB" sz="2800" dirty="0"/>
              <a:t> </a:t>
            </a:r>
            <a:r>
              <a:rPr lang="en-GB" sz="2800" dirty="0" err="1"/>
              <a:t>Ôl</a:t>
            </a:r>
            <a:r>
              <a:rPr lang="en-GB" sz="2800" dirty="0"/>
              <a:t> a </a:t>
            </a:r>
            <a:r>
              <a:rPr lang="en-GB" sz="2800" dirty="0" err="1"/>
              <a:t>Chadw’r</a:t>
            </a:r>
            <a:r>
              <a:rPr lang="en-GB" sz="2800" dirty="0"/>
              <a:t> </a:t>
            </a:r>
            <a:r>
              <a:rPr lang="en-GB" sz="2800" dirty="0" err="1"/>
              <a:t>Elw</a:t>
            </a:r>
            <a:r>
              <a:rPr lang="en-GB" sz="2800" dirty="0"/>
              <a:t>!</a:t>
            </a:r>
            <a:endParaRPr lang="en-US" sz="2800" dirty="0"/>
          </a:p>
        </p:txBody>
      </p:sp>
      <p:pic>
        <p:nvPicPr>
          <p:cNvPr id="15" name="Workbook">
            <a:extLst>
              <a:ext uri="{FF2B5EF4-FFF2-40B4-BE49-F238E27FC236}">
                <a16:creationId xmlns:a16="http://schemas.microsoft.com/office/drawing/2014/main" id="{F0373FB3-C684-253A-7C25-52876B10E31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57928">
            <a:off x="785497" y="647589"/>
            <a:ext cx="3933692" cy="5562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92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847BE-F42E-114A-78BC-AC975D4F9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50EB58BF-0095-0AA8-B529-CACAC84847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0"/>
            <a:ext cx="5504687" cy="68579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A0930BD3-C0CF-6708-7C3C-AF18644C6C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nn-NO" b="1" dirty="0">
                <a:solidFill>
                  <a:srgbClr val="032F3C"/>
                </a:solidFill>
                <a:latin typeface="Montserrat"/>
                <a:ea typeface="+mn-ea"/>
              </a:rPr>
              <a:t>Beth fydd angen i chi ei wneud:</a:t>
            </a:r>
          </a:p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GB" b="1" dirty="0">
              <a:solidFill>
                <a:srgbClr val="032F3C"/>
              </a:solidFill>
              <a:latin typeface="Montserrat"/>
              <a:ea typeface="+mn-ea"/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</a:pP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Cynnal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eich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digwyddiadau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gwerthu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</a:pP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Cyfrifo’ch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elw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</a:pP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Talu’n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ôl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eich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ernes o £5 (a 50c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os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gwnaethoch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chi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elw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!).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</a:pP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Penderfynu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sut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i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ddefnyddio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unrhyw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elw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a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wnaethoch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</a:pP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Gwerthuso’ch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perfformiad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.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</a:pP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Rhoi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cynnig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dirty="0" err="1">
                <a:solidFill>
                  <a:srgbClr val="032F3C"/>
                </a:solidFill>
                <a:latin typeface="Montserrat"/>
                <a:ea typeface="+mn-ea"/>
              </a:rPr>
              <a:t>ar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 y </a:t>
            </a:r>
            <a:r>
              <a:rPr lang="en-GB" b="1" dirty="0" err="1">
                <a:solidFill>
                  <a:srgbClr val="032F3C"/>
                </a:solidFill>
                <a:latin typeface="Montserrat"/>
                <a:ea typeface="+mn-ea"/>
              </a:rPr>
              <a:t>Gystadleuaeth</a:t>
            </a:r>
            <a:r>
              <a:rPr lang="en-GB" b="1" dirty="0">
                <a:solidFill>
                  <a:srgbClr val="032F3C"/>
                </a:solidFill>
                <a:latin typeface="Montserrat"/>
                <a:ea typeface="+mn-ea"/>
              </a:rPr>
              <a:t> </a:t>
            </a:r>
            <a:r>
              <a:rPr lang="en-GB" b="1" dirty="0" err="1">
                <a:solidFill>
                  <a:srgbClr val="032F3C"/>
                </a:solidFill>
                <a:latin typeface="Montserrat"/>
                <a:ea typeface="+mn-ea"/>
              </a:rPr>
              <a:t>Genedlaethol</a:t>
            </a:r>
            <a:r>
              <a:rPr lang="en-GB" dirty="0">
                <a:solidFill>
                  <a:srgbClr val="032F3C"/>
                </a:solidFill>
                <a:latin typeface="Montserrat"/>
                <a:ea typeface="+mn-ea"/>
              </a:rPr>
              <a:t>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66C8F09-D37D-4138-9B9E-1C3B365D0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Talu’n</a:t>
            </a:r>
            <a:r>
              <a:rPr lang="en-GB" sz="2800" dirty="0"/>
              <a:t> </a:t>
            </a:r>
            <a:r>
              <a:rPr lang="en-GB" sz="2800" dirty="0" err="1"/>
              <a:t>Ôl</a:t>
            </a:r>
            <a:r>
              <a:rPr lang="en-GB" sz="2800" dirty="0"/>
              <a:t> a </a:t>
            </a:r>
            <a:r>
              <a:rPr lang="en-GB" sz="2800" dirty="0" err="1"/>
              <a:t>Chadw’r</a:t>
            </a:r>
            <a:r>
              <a:rPr lang="en-GB" sz="2800" dirty="0"/>
              <a:t> </a:t>
            </a:r>
            <a:r>
              <a:rPr lang="en-GB" sz="2800" dirty="0" err="1"/>
              <a:t>Elw</a:t>
            </a:r>
            <a:r>
              <a:rPr lang="en-GB" sz="2800" dirty="0"/>
              <a:t>!</a:t>
            </a:r>
            <a:endParaRPr lang="en-US" sz="2800" dirty="0"/>
          </a:p>
        </p:txBody>
      </p:sp>
      <p:pic>
        <p:nvPicPr>
          <p:cNvPr id="6" name="Workbook">
            <a:extLst>
              <a:ext uri="{FF2B5EF4-FFF2-40B4-BE49-F238E27FC236}">
                <a16:creationId xmlns:a16="http://schemas.microsoft.com/office/drawing/2014/main" id="{D1ECA131-0E76-48AA-9409-F9A2C1BC00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57928">
            <a:off x="785497" y="647589"/>
            <a:ext cx="3933692" cy="5562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4" name="Overlay">
            <a:extLst>
              <a:ext uri="{FF2B5EF4-FFF2-40B4-BE49-F238E27FC236}">
                <a16:creationId xmlns:a16="http://schemas.microsoft.com/office/drawing/2014/main" id="{25E781D0-020C-E188-32C9-21B957BEFC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2678"/>
            <a:ext cx="12191999" cy="6890677"/>
          </a:xfrm>
          <a:prstGeom prst="rect">
            <a:avLst/>
          </a:prstGeom>
          <a:solidFill>
            <a:srgbClr val="2240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Reflection">
            <a:extLst>
              <a:ext uri="{FF2B5EF4-FFF2-40B4-BE49-F238E27FC236}">
                <a16:creationId xmlns:a16="http://schemas.microsoft.com/office/drawing/2014/main" id="{6C9CBAAC-4691-368C-C8AB-573442C1244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38255"/>
            <a:ext cx="8708650" cy="1917862"/>
            <a:chOff x="3371100" y="4738255"/>
            <a:chExt cx="8708650" cy="1917862"/>
          </a:xfrm>
        </p:grpSpPr>
        <p:sp>
          <p:nvSpPr>
            <p:cNvPr id="8" name="Prompt">
              <a:extLst>
                <a:ext uri="{FF2B5EF4-FFF2-40B4-BE49-F238E27FC236}">
                  <a16:creationId xmlns:a16="http://schemas.microsoft.com/office/drawing/2014/main" id="{CB030C54-BE2D-F6E6-09F6-18BDA159777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4738255"/>
              <a:ext cx="7982700" cy="119191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cy-GB" b="1" dirty="0"/>
                <a:t>Meddyliwch: </a:t>
              </a:r>
              <a:r>
                <a:rPr lang="cy-GB" dirty="0"/>
                <a:t>Sut gallwn ni gyfrannu syniadau gwahanol at ein tîm? Beth yw’r ffyrdd gorau o ddarganfod </a:t>
              </a:r>
            </a:p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cy-GB" dirty="0"/>
                <a:t>gwahanol fathau o wybodaeth?</a:t>
              </a:r>
              <a:endParaRPr lang="cy-GB" b="1" dirty="0"/>
            </a:p>
          </p:txBody>
        </p:sp>
        <p:pic>
          <p:nvPicPr>
            <p:cNvPr id="9" name="Problem Solving Badge">
              <a:extLst>
                <a:ext uri="{FF2B5EF4-FFF2-40B4-BE49-F238E27FC236}">
                  <a16:creationId xmlns:a16="http://schemas.microsoft.com/office/drawing/2014/main" id="{371A008B-5E7D-AF36-3A3E-FEA2C5284148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7850" y="5204217"/>
              <a:ext cx="1451900" cy="1451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Teamwork Badge">
              <a:extLst>
                <a:ext uri="{FF2B5EF4-FFF2-40B4-BE49-F238E27FC236}">
                  <a16:creationId xmlns:a16="http://schemas.microsoft.com/office/drawing/2014/main" id="{6DB055FE-6E2E-4F50-9A13-754F74438CF6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0265" y="5193519"/>
              <a:ext cx="1451924" cy="145192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1956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A382D-9E90-A787-7E13-893F09B5C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">
            <a:extLst>
              <a:ext uri="{FF2B5EF4-FFF2-40B4-BE49-F238E27FC236}">
                <a16:creationId xmlns:a16="http://schemas.microsoft.com/office/drawing/2014/main" id="{7F375A57-E97A-69CA-FF28-92115549B1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1600" b="1" dirty="0">
                <a:latin typeface="+mj-lt"/>
              </a:rPr>
              <a:t>Mae </a:t>
            </a:r>
            <a:r>
              <a:rPr lang="en-US" sz="1600" b="1" dirty="0" err="1">
                <a:latin typeface="+mj-lt"/>
              </a:rPr>
              <a:t>fformat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ceisiadau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i’r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Gystadleuaeth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Genedlaethol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wedi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newid</a:t>
            </a:r>
            <a:r>
              <a:rPr lang="en-US" sz="1600" b="1" dirty="0">
                <a:latin typeface="+mj-lt"/>
              </a:rPr>
              <a:t>!</a:t>
            </a:r>
          </a:p>
          <a:p>
            <a:endParaRPr lang="en-US" sz="1600" b="1" dirty="0">
              <a:latin typeface="+mj-lt"/>
            </a:endParaRPr>
          </a:p>
          <a:p>
            <a:r>
              <a:rPr lang="en-US" sz="1600" dirty="0">
                <a:latin typeface="+mj-lt"/>
              </a:rPr>
              <a:t>Yn </a:t>
            </a:r>
            <a:r>
              <a:rPr lang="en-US" sz="1600" dirty="0" err="1">
                <a:latin typeface="+mj-lt"/>
              </a:rPr>
              <a:t>hytrach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llenwi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ffurflen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wahân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fyfyrio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taith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 err="1">
                <a:latin typeface="+mj-lt"/>
              </a:rPr>
              <a:t>rydym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bellach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eu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Llyfrau</a:t>
            </a:r>
            <a:r>
              <a:rPr lang="en-US" sz="1600" b="1" dirty="0">
                <a:latin typeface="+mj-lt"/>
              </a:rPr>
              <a:t> Gwaith </a:t>
            </a:r>
            <a:r>
              <a:rPr lang="en-US" sz="1600" dirty="0" err="1">
                <a:latin typeface="+mj-lt"/>
              </a:rPr>
              <a:t>wedi’u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cwblhau</a:t>
            </a:r>
            <a:r>
              <a:rPr lang="en-US" sz="1600" dirty="0">
                <a:latin typeface="+mj-lt"/>
              </a:rPr>
              <a:t> (</a:t>
            </a:r>
            <a:r>
              <a:rPr lang="en-US" sz="1600" dirty="0" err="1">
                <a:latin typeface="+mj-lt"/>
              </a:rPr>
              <a:t>sydd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eisoes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cynnwys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wybodaeth</a:t>
            </a:r>
            <a:r>
              <a:rPr lang="en-US" sz="1600" dirty="0">
                <a:latin typeface="+mj-lt"/>
              </a:rPr>
              <a:t> hon)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unig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lle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hynny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Byddwn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hefyd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gofyn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dimau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gyflwyno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Fideo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b="1" dirty="0" err="1">
                <a:latin typeface="+mj-lt"/>
              </a:rPr>
              <a:t>Myfyriol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60 </a:t>
            </a:r>
            <a:r>
              <a:rPr lang="en-US" sz="1600" dirty="0" err="1">
                <a:latin typeface="+mj-lt"/>
              </a:rPr>
              <a:t>eiliad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sy’n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sôn</a:t>
            </a:r>
            <a:r>
              <a:rPr lang="en-US" sz="1600" dirty="0">
                <a:latin typeface="+mj-lt"/>
              </a:rPr>
              <a:t> am pam </a:t>
            </a:r>
            <a:r>
              <a:rPr lang="en-US" sz="1600" dirty="0" err="1">
                <a:latin typeface="+mj-lt"/>
              </a:rPr>
              <a:t>maen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nhw’n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haeddu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ennill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wobr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categori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o’u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dewis</a:t>
            </a:r>
            <a:r>
              <a:rPr lang="en-US" sz="1600" dirty="0"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Bydd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sleidiau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nesaf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yn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manylu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ar</a:t>
            </a:r>
            <a:r>
              <a:rPr lang="en-US" sz="1600" dirty="0">
                <a:latin typeface="+mj-lt"/>
              </a:rPr>
              <a:t> y </a:t>
            </a:r>
            <a:r>
              <a:rPr lang="en-US" sz="1600" dirty="0" err="1">
                <a:latin typeface="+mj-lt"/>
              </a:rPr>
              <a:t>cynnwys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sy’n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ofynnol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CC96D45-BD23-6DD3-ECF8-5BFC985907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Newidiadau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Ddyddiaduron</a:t>
            </a:r>
            <a:r>
              <a:rPr lang="en-US" sz="2400" dirty="0"/>
              <a:t>!</a:t>
            </a:r>
          </a:p>
        </p:txBody>
      </p:sp>
      <p:pic>
        <p:nvPicPr>
          <p:cNvPr id="7" name="Video" descr="A blue and yellow camera&#10;&#10;Description automatically generated">
            <a:extLst>
              <a:ext uri="{FF2B5EF4-FFF2-40B4-BE49-F238E27FC236}">
                <a16:creationId xmlns:a16="http://schemas.microsoft.com/office/drawing/2014/main" id="{4879CE17-F356-B540-1065-FCCF5631D4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6550" y="-15875"/>
            <a:ext cx="5505450" cy="6873875"/>
          </a:xfrm>
        </p:spPr>
      </p:pic>
    </p:spTree>
    <p:extLst>
      <p:ext uri="{BB962C8B-B14F-4D97-AF65-F5344CB8AC3E}">
        <p14:creationId xmlns:p14="http://schemas.microsoft.com/office/powerpoint/2010/main" val="24728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6B439-783F-8989-4C5C-9CB7077D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94F1167A-0CBA-2641-F8D2-5C51EA1DEE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0"/>
            <a:ext cx="5504687" cy="68579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37BFF0C3-A4ED-BFA5-562F-A41D587B78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Montserrat "/>
              </a:rPr>
              <a:t>Ar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ôl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i</a:t>
            </a:r>
            <a:r>
              <a:rPr lang="en-US" dirty="0">
                <a:latin typeface="Montserrat "/>
              </a:rPr>
              <a:t> chi </a:t>
            </a:r>
            <a:r>
              <a:rPr lang="en-US" dirty="0" err="1">
                <a:latin typeface="Montserrat "/>
              </a:rPr>
              <a:t>werthu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eich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cynnyrch</a:t>
            </a:r>
            <a:r>
              <a:rPr lang="en-US" dirty="0">
                <a:latin typeface="Montserrat "/>
              </a:rPr>
              <a:t> neu </a:t>
            </a:r>
            <a:r>
              <a:rPr lang="en-US" dirty="0" err="1">
                <a:latin typeface="Montserrat "/>
              </a:rPr>
              <a:t>wasanaeth</a:t>
            </a:r>
            <a:r>
              <a:rPr lang="en-US" dirty="0">
                <a:latin typeface="Montserrat "/>
              </a:rPr>
              <a:t>, </a:t>
            </a:r>
            <a:r>
              <a:rPr lang="en-US" dirty="0" err="1">
                <a:latin typeface="Montserrat "/>
              </a:rPr>
              <a:t>gallwch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roi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cynnig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ar</a:t>
            </a:r>
            <a:r>
              <a:rPr lang="en-US" dirty="0">
                <a:latin typeface="Montserrat "/>
              </a:rPr>
              <a:t> y </a:t>
            </a:r>
            <a:r>
              <a:rPr lang="en-US" b="1" dirty="0" err="1">
                <a:latin typeface="Montserrat "/>
              </a:rPr>
              <a:t>Gystadleuaeth</a:t>
            </a:r>
            <a:r>
              <a:rPr lang="en-US" b="1" dirty="0">
                <a:latin typeface="Montserrat "/>
              </a:rPr>
              <a:t> </a:t>
            </a:r>
            <a:r>
              <a:rPr lang="en-US" b="1" dirty="0" err="1">
                <a:latin typeface="Montserrat "/>
              </a:rPr>
              <a:t>Genedlaethol</a:t>
            </a:r>
            <a:r>
              <a:rPr lang="en-US" dirty="0">
                <a:latin typeface="Montserrat "/>
              </a:rPr>
              <a:t>!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Bydd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angen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i</a:t>
            </a:r>
            <a:r>
              <a:rPr lang="en-US" dirty="0">
                <a:latin typeface="Montserrat "/>
              </a:rPr>
              <a:t> bob </a:t>
            </a:r>
            <a:r>
              <a:rPr lang="en-US" dirty="0" err="1">
                <a:latin typeface="Montserrat "/>
              </a:rPr>
              <a:t>tîm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gyflwyno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dau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beth</a:t>
            </a:r>
            <a:r>
              <a:rPr lang="en-US" dirty="0">
                <a:latin typeface="Montserrat "/>
              </a:rPr>
              <a:t>.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pPr marL="0" indent="0">
              <a:buNone/>
            </a:pPr>
            <a:r>
              <a:rPr lang="en-US" b="1" u="sng" dirty="0" err="1">
                <a:latin typeface="Montserrat "/>
              </a:rPr>
              <a:t>Rhan</a:t>
            </a:r>
            <a:r>
              <a:rPr lang="en-US" b="1" u="sng" dirty="0">
                <a:latin typeface="Montserrat "/>
              </a:rPr>
              <a:t> 1</a:t>
            </a:r>
          </a:p>
          <a:p>
            <a:pPr marL="0" indent="0">
              <a:buNone/>
            </a:pPr>
            <a:r>
              <a:rPr lang="en-US" dirty="0" err="1">
                <a:latin typeface="Montserrat "/>
              </a:rPr>
              <a:t>Cyflwynwch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eich</a:t>
            </a:r>
            <a:r>
              <a:rPr lang="en-US" dirty="0">
                <a:latin typeface="Montserrat "/>
              </a:rPr>
              <a:t> </a:t>
            </a:r>
            <a:r>
              <a:rPr lang="en-US" b="1" dirty="0" err="1">
                <a:latin typeface="Montserrat "/>
              </a:rPr>
              <a:t>Llyfr</a:t>
            </a:r>
            <a:r>
              <a:rPr lang="en-US" b="1" dirty="0">
                <a:latin typeface="Montserrat "/>
              </a:rPr>
              <a:t> Gwaith Her </a:t>
            </a:r>
            <a:r>
              <a:rPr lang="en-US" b="1" dirty="0" err="1">
                <a:latin typeface="Montserrat "/>
              </a:rPr>
              <a:t>Bumpunt</a:t>
            </a:r>
            <a:r>
              <a:rPr lang="en-US" b="1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wedi’i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gwblhau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sy’n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cynnwys</a:t>
            </a:r>
            <a:r>
              <a:rPr lang="en-US" dirty="0">
                <a:latin typeface="Montserrat "/>
              </a:rPr>
              <a:t> y </a:t>
            </a:r>
            <a:r>
              <a:rPr lang="en-US" dirty="0" err="1">
                <a:latin typeface="Montserrat "/>
              </a:rPr>
              <a:t>tudalennau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canlynol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yn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fanwl</a:t>
            </a:r>
            <a:r>
              <a:rPr lang="en-US" dirty="0">
                <a:latin typeface="Montserrat "/>
              </a:rPr>
              <a:t>, o </a:t>
            </a:r>
            <a:r>
              <a:rPr lang="en-US" dirty="0" err="1">
                <a:latin typeface="Montserrat "/>
              </a:rPr>
              <a:t>leiaf</a:t>
            </a:r>
            <a:r>
              <a:rPr lang="en-US" dirty="0">
                <a:latin typeface="Montserrat "/>
              </a:rPr>
              <a:t>:</a:t>
            </a:r>
          </a:p>
          <a:p>
            <a:pPr marL="0" indent="0">
              <a:buNone/>
            </a:pPr>
            <a:endParaRPr lang="en-US" dirty="0">
              <a:latin typeface="Montserrat "/>
            </a:endParaRPr>
          </a:p>
          <a:p>
            <a:r>
              <a:rPr lang="en-US" dirty="0">
                <a:latin typeface="Montserrat "/>
              </a:rPr>
              <a:t>Eich </a:t>
            </a:r>
            <a:r>
              <a:rPr lang="en-US" dirty="0" err="1">
                <a:latin typeface="Montserrat "/>
              </a:rPr>
              <a:t>Cynllun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Busnes</a:t>
            </a:r>
            <a:r>
              <a:rPr lang="en-US" dirty="0">
                <a:latin typeface="Montserrat "/>
              </a:rPr>
              <a:t> (</a:t>
            </a:r>
            <a:r>
              <a:rPr lang="en-US" dirty="0" err="1">
                <a:latin typeface="Montserrat "/>
              </a:rPr>
              <a:t>Tudalennau</a:t>
            </a:r>
            <a:r>
              <a:rPr lang="en-US" dirty="0">
                <a:latin typeface="Montserrat "/>
              </a:rPr>
              <a:t> 10 ac 11) </a:t>
            </a:r>
          </a:p>
          <a:p>
            <a:r>
              <a:rPr lang="en-US" dirty="0">
                <a:latin typeface="Montserrat "/>
              </a:rPr>
              <a:t>Eich </a:t>
            </a:r>
            <a:r>
              <a:rPr lang="en-US" dirty="0" err="1">
                <a:latin typeface="Montserrat "/>
              </a:rPr>
              <a:t>Cyllideb</a:t>
            </a:r>
            <a:r>
              <a:rPr lang="en-US" dirty="0">
                <a:latin typeface="Montserrat "/>
              </a:rPr>
              <a:t> (</a:t>
            </a:r>
            <a:r>
              <a:rPr lang="en-US" dirty="0" err="1">
                <a:latin typeface="Montserrat "/>
              </a:rPr>
              <a:t>Tudalen</a:t>
            </a:r>
            <a:r>
              <a:rPr lang="en-US" dirty="0">
                <a:latin typeface="Montserrat "/>
              </a:rPr>
              <a:t> 15)</a:t>
            </a:r>
          </a:p>
          <a:p>
            <a:r>
              <a:rPr lang="en-US" dirty="0">
                <a:latin typeface="Montserrat "/>
              </a:rPr>
              <a:t>Sut </a:t>
            </a:r>
            <a:r>
              <a:rPr lang="en-US" dirty="0" err="1">
                <a:latin typeface="Montserrat "/>
              </a:rPr>
              <a:t>aeth</a:t>
            </a:r>
            <a:r>
              <a:rPr lang="en-US" dirty="0">
                <a:latin typeface="Montserrat "/>
              </a:rPr>
              <a:t> </a:t>
            </a:r>
            <a:r>
              <a:rPr lang="en-US" dirty="0" err="1">
                <a:latin typeface="Montserrat "/>
              </a:rPr>
              <a:t>eich</a:t>
            </a:r>
            <a:r>
              <a:rPr lang="en-US" dirty="0">
                <a:latin typeface="Montserrat "/>
              </a:rPr>
              <a:t> Her </a:t>
            </a:r>
            <a:r>
              <a:rPr lang="en-US" dirty="0" err="1">
                <a:latin typeface="Montserrat "/>
              </a:rPr>
              <a:t>Bumpunt</a:t>
            </a:r>
            <a:r>
              <a:rPr lang="en-US" dirty="0">
                <a:latin typeface="Montserrat "/>
              </a:rPr>
              <a:t>? (</a:t>
            </a:r>
            <a:r>
              <a:rPr lang="en-US" dirty="0" err="1">
                <a:latin typeface="Montserrat "/>
              </a:rPr>
              <a:t>Tudalen</a:t>
            </a:r>
            <a:r>
              <a:rPr lang="en-US">
                <a:latin typeface="Montserrat "/>
              </a:rPr>
              <a:t> 19)</a:t>
            </a:r>
            <a:endParaRPr lang="en-US" dirty="0">
              <a:latin typeface="Montserrat 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83945233-3572-1C3C-E302-48BCBC5E91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Montserrat "/>
              </a:rPr>
              <a:t>Gystadleuaeth</a:t>
            </a:r>
            <a:r>
              <a:rPr lang="en-US" sz="2800" dirty="0">
                <a:latin typeface="Montserrat "/>
              </a:rPr>
              <a:t> </a:t>
            </a:r>
            <a:r>
              <a:rPr lang="en-US" sz="2800" dirty="0" err="1">
                <a:latin typeface="Montserrat "/>
              </a:rPr>
              <a:t>Genedlaethol</a:t>
            </a:r>
            <a:endParaRPr lang="en-US" sz="2800" b="0" dirty="0"/>
          </a:p>
        </p:txBody>
      </p:sp>
      <p:pic>
        <p:nvPicPr>
          <p:cNvPr id="9" name="Workbook">
            <a:extLst>
              <a:ext uri="{FF2B5EF4-FFF2-40B4-BE49-F238E27FC236}">
                <a16:creationId xmlns:a16="http://schemas.microsoft.com/office/drawing/2014/main" id="{B1354131-D25F-4260-79CC-6808D1D6EE8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57928">
            <a:off x="785497" y="647589"/>
            <a:ext cx="3933692" cy="556282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Overlay">
            <a:extLst>
              <a:ext uri="{FF2B5EF4-FFF2-40B4-BE49-F238E27FC236}">
                <a16:creationId xmlns:a16="http://schemas.microsoft.com/office/drawing/2014/main" id="{AB918D78-A661-AC4A-D0E0-F56F4C496A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32678"/>
            <a:ext cx="12191999" cy="6890677"/>
          </a:xfrm>
          <a:prstGeom prst="rect">
            <a:avLst/>
          </a:prstGeom>
          <a:solidFill>
            <a:srgbClr val="2240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Reflection">
            <a:extLst>
              <a:ext uri="{FF2B5EF4-FFF2-40B4-BE49-F238E27FC236}">
                <a16:creationId xmlns:a16="http://schemas.microsoft.com/office/drawing/2014/main" id="{8342A153-D4BF-4C9C-99A6-156E6BCAD32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4738255"/>
            <a:ext cx="8705612" cy="1933487"/>
            <a:chOff x="3371100" y="4738255"/>
            <a:chExt cx="8705612" cy="1933487"/>
          </a:xfrm>
        </p:grpSpPr>
        <p:sp>
          <p:nvSpPr>
            <p:cNvPr id="6" name="Prompt">
              <a:extLst>
                <a:ext uri="{FF2B5EF4-FFF2-40B4-BE49-F238E27FC236}">
                  <a16:creationId xmlns:a16="http://schemas.microsoft.com/office/drawing/2014/main" id="{06BFD54B-E14B-D120-B36C-934A606180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4738255"/>
              <a:ext cx="7982700" cy="1191912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algn="ctr"/>
              <a:r>
                <a:rPr lang="cy-GB" b="1" dirty="0"/>
                <a:t>Meddyliwch: </a:t>
              </a:r>
              <a:r>
                <a:rPr lang="cy-GB" dirty="0"/>
                <a:t>A ydych chi wedi dysgu unrhyw beth newydd o’r her hon? A oes unrhyw un yn eich tîm wedi’ch ysbrydoli chi? </a:t>
              </a:r>
            </a:p>
            <a:p>
              <a:pPr algn="ctr"/>
              <a:r>
                <a:rPr lang="cy-GB" dirty="0"/>
                <a:t>Beth ydych chi wedi’i </a:t>
              </a:r>
            </a:p>
            <a:p>
              <a:pPr algn="ctr"/>
              <a:r>
                <a:rPr lang="cy-GB" dirty="0"/>
                <a:t>ddysgu o ddilyn briff? </a:t>
              </a:r>
              <a:endParaRPr lang="cy-GB" b="1" dirty="0"/>
            </a:p>
          </p:txBody>
        </p:sp>
        <p:pic>
          <p:nvPicPr>
            <p:cNvPr id="7" name="Creativity Badge">
              <a:extLst>
                <a:ext uri="{FF2B5EF4-FFF2-40B4-BE49-F238E27FC236}">
                  <a16:creationId xmlns:a16="http://schemas.microsoft.com/office/drawing/2014/main" id="{97F2E8A1-5F13-B9DB-92FD-8D8D872CBAF6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30887" y="5207254"/>
              <a:ext cx="1445825" cy="1445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Teamwork Badge">
              <a:extLst>
                <a:ext uri="{FF2B5EF4-FFF2-40B4-BE49-F238E27FC236}">
                  <a16:creationId xmlns:a16="http://schemas.microsoft.com/office/drawing/2014/main" id="{BED242FA-3AB8-62C7-84BC-43E55EF23D34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60265" y="5193519"/>
              <a:ext cx="1451924" cy="14519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Aiming High Badge">
              <a:extLst>
                <a:ext uri="{FF2B5EF4-FFF2-40B4-BE49-F238E27FC236}">
                  <a16:creationId xmlns:a16="http://schemas.microsoft.com/office/drawing/2014/main" id="{6CE54BDF-8D0F-6159-39E0-36B29F5D9C65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2704" y="5219842"/>
              <a:ext cx="1451900" cy="14519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300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21D32-C0CD-3782-B625-E61B6DAC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CBD9FD40-9E1C-C511-7553-CE68350E3F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0"/>
            <a:ext cx="5504687" cy="68579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88C8C597-538E-7928-DEC5-E1C58CCACF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err="1">
                <a:latin typeface="+mj-lt"/>
              </a:rPr>
              <a:t>Rhan</a:t>
            </a:r>
            <a:r>
              <a:rPr lang="en-GB" b="1" u="sng" dirty="0">
                <a:latin typeface="+mj-lt"/>
              </a:rPr>
              <a:t> 2</a:t>
            </a:r>
            <a:endParaRPr lang="en-GB" b="1" dirty="0">
              <a:latin typeface="+mj-lt"/>
            </a:endParaRPr>
          </a:p>
          <a:p>
            <a:pPr marL="0" indent="0">
              <a:buNone/>
            </a:pPr>
            <a:r>
              <a:rPr lang="en-GB" dirty="0" err="1">
                <a:latin typeface="+mj-lt"/>
              </a:rPr>
              <a:t>Recordiwch</a:t>
            </a:r>
            <a:r>
              <a:rPr lang="en-GB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Fideo</a:t>
            </a:r>
            <a:r>
              <a:rPr lang="en-GB" b="1" dirty="0">
                <a:latin typeface="+mj-lt"/>
              </a:rPr>
              <a:t> </a:t>
            </a:r>
            <a:r>
              <a:rPr lang="en-GB" b="1" dirty="0" err="1">
                <a:latin typeface="+mj-lt"/>
              </a:rPr>
              <a:t>Myfyriol</a:t>
            </a:r>
            <a:r>
              <a:rPr lang="en-GB" b="1" dirty="0">
                <a:latin typeface="+mj-lt"/>
              </a:rPr>
              <a:t> </a:t>
            </a:r>
            <a:r>
              <a:rPr lang="en-GB" dirty="0">
                <a:latin typeface="+mj-lt"/>
              </a:rPr>
              <a:t>60 </a:t>
            </a:r>
            <a:r>
              <a:rPr lang="en-GB" dirty="0" err="1">
                <a:latin typeface="+mj-lt"/>
              </a:rPr>
              <a:t>eiliad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sy’n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crynhoi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eich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busnes</a:t>
            </a:r>
            <a:r>
              <a:rPr lang="en-GB" dirty="0">
                <a:latin typeface="+mj-lt"/>
              </a:rPr>
              <a:t> ac </a:t>
            </a:r>
            <a:r>
              <a:rPr lang="en-GB" dirty="0" err="1">
                <a:latin typeface="+mj-lt"/>
              </a:rPr>
              <a:t>yn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esbonio</a:t>
            </a:r>
            <a:r>
              <a:rPr lang="en-GB" dirty="0">
                <a:latin typeface="+mj-lt"/>
              </a:rPr>
              <a:t> pam </a:t>
            </a:r>
            <a:r>
              <a:rPr lang="en-GB" dirty="0" err="1">
                <a:latin typeface="+mj-lt"/>
              </a:rPr>
              <a:t>rydych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yn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credu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eich</a:t>
            </a:r>
            <a:r>
              <a:rPr lang="en-GB" dirty="0">
                <a:latin typeface="+mj-lt"/>
              </a:rPr>
              <a:t> bod </a:t>
            </a:r>
            <a:r>
              <a:rPr lang="en-GB" dirty="0" err="1">
                <a:latin typeface="+mj-lt"/>
              </a:rPr>
              <a:t>yn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haeddu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ennill</a:t>
            </a:r>
            <a:r>
              <a:rPr lang="en-GB" dirty="0">
                <a:latin typeface="+mj-lt"/>
              </a:rPr>
              <a:t> y </a:t>
            </a:r>
            <a:r>
              <a:rPr lang="en-GB" dirty="0" err="1">
                <a:latin typeface="+mj-lt"/>
              </a:rPr>
              <a:t>wobr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yn</a:t>
            </a:r>
            <a:r>
              <a:rPr lang="en-GB" dirty="0">
                <a:latin typeface="+mj-lt"/>
              </a:rPr>
              <a:t> y </a:t>
            </a:r>
            <a:r>
              <a:rPr lang="en-GB" dirty="0" err="1">
                <a:latin typeface="+mj-lt"/>
              </a:rPr>
              <a:t>categori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o’ch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dewis</a:t>
            </a:r>
            <a:r>
              <a:rPr lang="en-GB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GB" dirty="0">
              <a:latin typeface="+mj-lt"/>
            </a:endParaRPr>
          </a:p>
          <a:p>
            <a:pPr marL="0" indent="0">
              <a:buNone/>
            </a:pPr>
            <a:r>
              <a:rPr lang="en-US" dirty="0" err="1">
                <a:latin typeface="+mj-lt"/>
              </a:rPr>
              <a:t>Os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ydych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enwebu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aelod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o’ch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tîm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gyfer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wobr</a:t>
            </a:r>
            <a:r>
              <a:rPr lang="en-US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Unigolyn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Mwyaf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Ysbrydoledig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dyma’ch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cyfle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ddweud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wrthym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bwy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rydych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yn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enwebu</a:t>
            </a:r>
            <a:r>
              <a:rPr lang="en-US" dirty="0">
                <a:latin typeface="+mj-lt"/>
              </a:rPr>
              <a:t> a </a:t>
            </a:r>
            <a:r>
              <a:rPr lang="en-US" dirty="0" err="1">
                <a:latin typeface="+mj-lt"/>
              </a:rPr>
              <a:t>pham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maen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nhw’n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haeddu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ennill</a:t>
            </a:r>
            <a:r>
              <a:rPr lang="en-US" dirty="0">
                <a:latin typeface="+mj-lt"/>
              </a:rPr>
              <a:t> y </a:t>
            </a:r>
            <a:r>
              <a:rPr lang="en-US" dirty="0" err="1">
                <a:latin typeface="+mj-lt"/>
              </a:rPr>
              <a:t>wobr</a:t>
            </a:r>
            <a:r>
              <a:rPr lang="en-US" dirty="0">
                <a:latin typeface="+mj-lt"/>
              </a:rPr>
              <a:t>!</a:t>
            </a:r>
            <a:endParaRPr lang="en-GB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6C9A9102-65F6-BA73-6365-79E268FE8E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Gystadleuaeth</a:t>
            </a:r>
            <a:r>
              <a:rPr lang="en-GB" sz="2800" dirty="0"/>
              <a:t> </a:t>
            </a:r>
            <a:r>
              <a:rPr lang="en-GB" sz="2800" dirty="0" err="1"/>
              <a:t>Genedlaethol</a:t>
            </a:r>
            <a:endParaRPr lang="en-US" sz="2800" dirty="0"/>
          </a:p>
        </p:txBody>
      </p:sp>
      <p:pic>
        <p:nvPicPr>
          <p:cNvPr id="5" name="Video" descr="A blue and yellow camera&#10;&#10;Description automatically generated">
            <a:extLst>
              <a:ext uri="{FF2B5EF4-FFF2-40B4-BE49-F238E27FC236}">
                <a16:creationId xmlns:a16="http://schemas.microsoft.com/office/drawing/2014/main" id="{5688B1BE-A585-8E82-6A8F-3A3B10C82EF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3" y="0"/>
            <a:ext cx="5505450" cy="6873875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6105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8BC83-CA3A-0983-E284-4B34378A5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mage Frame">
            <a:extLst>
              <a:ext uri="{FF2B5EF4-FFF2-40B4-BE49-F238E27FC236}">
                <a16:creationId xmlns:a16="http://schemas.microsoft.com/office/drawing/2014/main" id="{015FE94D-0BD0-9D1A-C4F5-A2ED217408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0"/>
            <a:ext cx="5504687" cy="685799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100A39B4-CCF1-D015-860F-4AC98E1528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+mj-lt"/>
              </a:rPr>
              <a:t>Gall </a:t>
            </a:r>
            <a:r>
              <a:rPr lang="en-GB" dirty="0" err="1">
                <a:latin typeface="+mj-lt"/>
              </a:rPr>
              <a:t>timau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ymgeisio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ar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gyfer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unrhyw</a:t>
            </a:r>
            <a:r>
              <a:rPr lang="en-GB" dirty="0">
                <a:latin typeface="+mj-lt"/>
              </a:rPr>
              <a:t> un </a:t>
            </a:r>
            <a:r>
              <a:rPr lang="en-GB" dirty="0" err="1">
                <a:latin typeface="+mj-lt"/>
              </a:rPr>
              <a:t>o’r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categorïau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gwobrau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isod</a:t>
            </a:r>
            <a:r>
              <a:rPr lang="en-GB" dirty="0">
                <a:latin typeface="+mj-lt"/>
              </a:rPr>
              <a:t> am </a:t>
            </a:r>
            <a:r>
              <a:rPr lang="en-GB" dirty="0" err="1">
                <a:latin typeface="+mj-lt"/>
              </a:rPr>
              <a:t>gyfle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i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ennill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gwobrau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gwych</a:t>
            </a:r>
            <a:r>
              <a:rPr lang="en-GB" dirty="0">
                <a:latin typeface="+mj-lt"/>
              </a:rPr>
              <a:t> ac </a:t>
            </a:r>
            <a:r>
              <a:rPr lang="en-GB" dirty="0" err="1">
                <a:latin typeface="+mj-lt"/>
              </a:rPr>
              <a:t>ymddangos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yn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Arddangosfa’r</a:t>
            </a:r>
            <a:r>
              <a:rPr lang="en-GB" dirty="0">
                <a:latin typeface="+mj-lt"/>
              </a:rPr>
              <a:t> Her </a:t>
            </a:r>
            <a:r>
              <a:rPr lang="en-GB" dirty="0" err="1">
                <a:latin typeface="+mj-lt"/>
              </a:rPr>
              <a:t>Bumpunt</a:t>
            </a:r>
            <a:r>
              <a:rPr lang="en-GB" dirty="0">
                <a:latin typeface="+mj-lt"/>
              </a:rPr>
              <a:t>!</a:t>
            </a:r>
          </a:p>
          <a:p>
            <a:pPr marL="0" indent="0">
              <a:buNone/>
            </a:pPr>
            <a:endParaRPr lang="en-GB" b="1" dirty="0">
              <a:latin typeface="+mj-lt"/>
            </a:endParaRPr>
          </a:p>
          <a:p>
            <a:pPr marL="342900" indent="-342900"/>
            <a:r>
              <a:rPr lang="en-GB" sz="1700" b="1" dirty="0">
                <a:latin typeface="+mj-lt"/>
              </a:rPr>
              <a:t>Y </a:t>
            </a:r>
            <a:r>
              <a:rPr lang="en-GB" sz="1700" b="1" dirty="0" err="1">
                <a:latin typeface="+mj-lt"/>
              </a:rPr>
              <a:t>Busnes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Gorau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yn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Gyffredinol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dirty="0">
                <a:latin typeface="+mj-lt"/>
              </a:rPr>
              <a:t>(5-8, 9-11)</a:t>
            </a:r>
          </a:p>
          <a:p>
            <a:pPr marL="342900" indent="-342900"/>
            <a:r>
              <a:rPr lang="en-GB" sz="1700" b="1" dirty="0">
                <a:latin typeface="+mj-lt"/>
              </a:rPr>
              <a:t>Her </a:t>
            </a:r>
            <a:r>
              <a:rPr lang="en-GB" sz="1700" b="1" dirty="0" err="1">
                <a:latin typeface="+mj-lt"/>
              </a:rPr>
              <a:t>Bumpunt</a:t>
            </a:r>
            <a:r>
              <a:rPr lang="en-GB" sz="1700" b="1" dirty="0">
                <a:latin typeface="+mj-lt"/>
              </a:rPr>
              <a:t> er </a:t>
            </a:r>
            <a:r>
              <a:rPr lang="en-GB" sz="1700" b="1" dirty="0" err="1">
                <a:latin typeface="+mj-lt"/>
              </a:rPr>
              <a:t>Daioni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dirty="0">
                <a:latin typeface="+mj-lt"/>
              </a:rPr>
              <a:t>(5-8, 9-11)</a:t>
            </a:r>
          </a:p>
          <a:p>
            <a:pPr marL="342900" indent="-342900"/>
            <a:r>
              <a:rPr lang="en-GB" sz="1700" b="1" dirty="0">
                <a:latin typeface="+mj-lt"/>
              </a:rPr>
              <a:t>Y </a:t>
            </a:r>
            <a:r>
              <a:rPr lang="en-GB" sz="1700" b="1" dirty="0" err="1">
                <a:latin typeface="+mj-lt"/>
              </a:rPr>
              <a:t>Gorau</a:t>
            </a:r>
            <a:r>
              <a:rPr lang="en-GB" sz="1700" b="1" dirty="0">
                <a:latin typeface="+mj-lt"/>
              </a:rPr>
              <a:t> o ran </a:t>
            </a:r>
            <a:r>
              <a:rPr lang="en-GB" sz="1700" b="1" dirty="0" err="1">
                <a:latin typeface="+mj-lt"/>
              </a:rPr>
              <a:t>Cynaliadwyedd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dirty="0">
                <a:latin typeface="+mj-lt"/>
              </a:rPr>
              <a:t>(5-8, 9-11)</a:t>
            </a:r>
          </a:p>
          <a:p>
            <a:pPr marL="342900" indent="-342900"/>
            <a:r>
              <a:rPr lang="en-GB" sz="1700" b="1" dirty="0">
                <a:latin typeface="+mj-lt"/>
              </a:rPr>
              <a:t>Yr </a:t>
            </a:r>
            <a:r>
              <a:rPr lang="en-GB" sz="1700" b="1" dirty="0" err="1">
                <a:latin typeface="+mj-lt"/>
              </a:rPr>
              <a:t>Unigolyn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Mwyaf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Ysbrydoledig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dirty="0">
                <a:latin typeface="+mj-lt"/>
              </a:rPr>
              <a:t>(5-8, 9-11) </a:t>
            </a:r>
          </a:p>
          <a:p>
            <a:pPr marL="342900" indent="-342900"/>
            <a:r>
              <a:rPr lang="en-GB" sz="1700" b="1" dirty="0">
                <a:latin typeface="+mj-lt"/>
              </a:rPr>
              <a:t>Y </a:t>
            </a:r>
            <a:r>
              <a:rPr lang="en-GB" sz="1700" b="1" dirty="0" err="1">
                <a:latin typeface="+mj-lt"/>
              </a:rPr>
              <a:t>Busnes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Gorau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yng</a:t>
            </a:r>
            <a:r>
              <a:rPr lang="en-GB" sz="1700" b="1" dirty="0">
                <a:latin typeface="+mj-lt"/>
              </a:rPr>
              <a:t> </a:t>
            </a:r>
            <a:r>
              <a:rPr lang="en-GB" sz="1700" b="1" dirty="0" err="1">
                <a:latin typeface="+mj-lt"/>
              </a:rPr>
              <a:t>Nghymru</a:t>
            </a:r>
            <a:endParaRPr lang="en-GB" sz="1700" b="1" dirty="0">
              <a:latin typeface="+mj-lt"/>
            </a:endParaRPr>
          </a:p>
          <a:p>
            <a:pPr marL="342900" indent="-342900"/>
            <a:endParaRPr lang="en-GB" dirty="0">
              <a:latin typeface="+mj-lt"/>
            </a:endParaRPr>
          </a:p>
          <a:p>
            <a:pPr marL="342900" indent="-342900"/>
            <a:endParaRPr lang="en-GB" dirty="0">
              <a:latin typeface="+mj-lt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BA2F11E-5B41-87A1-8C7C-B4C98C7412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Gystadleuaeth</a:t>
            </a:r>
            <a:r>
              <a:rPr lang="en-GB" sz="2800" dirty="0"/>
              <a:t> </a:t>
            </a:r>
            <a:r>
              <a:rPr lang="en-GB" sz="2800" dirty="0" err="1"/>
              <a:t>Genedlaethol</a:t>
            </a:r>
            <a:endParaRPr lang="en-US" sz="2800" dirty="0"/>
          </a:p>
        </p:txBody>
      </p:sp>
      <p:pic>
        <p:nvPicPr>
          <p:cNvPr id="10" name="Video" descr="A blue and yellow camera&#10;&#10;Description automatically generated">
            <a:extLst>
              <a:ext uri="{FF2B5EF4-FFF2-40B4-BE49-F238E27FC236}">
                <a16:creationId xmlns:a16="http://schemas.microsoft.com/office/drawing/2014/main" id="{0C3B00D7-CA35-0844-BA68-6C34C120FC6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3" y="0"/>
            <a:ext cx="5505450" cy="6873875"/>
          </a:xfrm>
          <a:custGeom>
            <a:avLst/>
            <a:gdLst>
              <a:gd name="connsiteX0" fmla="*/ 0 w 3640975"/>
              <a:gd name="connsiteY0" fmla="*/ 0 h 4557713"/>
              <a:gd name="connsiteX1" fmla="*/ 3640975 w 3640975"/>
              <a:gd name="connsiteY1" fmla="*/ 0 h 4557713"/>
              <a:gd name="connsiteX2" fmla="*/ 3640975 w 3640975"/>
              <a:gd name="connsiteY2" fmla="*/ 4557713 h 4557713"/>
              <a:gd name="connsiteX3" fmla="*/ 0 w 3640975"/>
              <a:gd name="connsiteY3" fmla="*/ 4557713 h 45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0975" h="4557713">
                <a:moveTo>
                  <a:pt x="0" y="0"/>
                </a:moveTo>
                <a:lnTo>
                  <a:pt x="3640975" y="0"/>
                </a:lnTo>
                <a:lnTo>
                  <a:pt x="3640975" y="4557713"/>
                </a:lnTo>
                <a:lnTo>
                  <a:pt x="0" y="45577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658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DAA34D8-1644-2E3D-BEC7-C845D2F175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Video">
            <a:hlinkClick r:id="" action="ppaction://media"/>
            <a:extLst>
              <a:ext uri="{FF2B5EF4-FFF2-40B4-BE49-F238E27FC236}">
                <a16:creationId xmlns:a16="http://schemas.microsoft.com/office/drawing/2014/main" id="{00059EAD-D29E-8A41-5CEC-D8C00FE3AA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7375" y="427000"/>
            <a:ext cx="3377249" cy="6003999"/>
          </a:xfrm>
          <a:prstGeom prst="rect">
            <a:avLst/>
          </a:prstGeom>
        </p:spPr>
      </p:pic>
      <p:sp>
        <p:nvSpPr>
          <p:cNvPr id="14" name="Video Frame">
            <a:extLst>
              <a:ext uri="{FF2B5EF4-FFF2-40B4-BE49-F238E27FC236}">
                <a16:creationId xmlns:a16="http://schemas.microsoft.com/office/drawing/2014/main" id="{798E350F-3D3A-371E-4DC4-4AB9E5F1A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21115" y="485701"/>
            <a:ext cx="3149770" cy="5886598"/>
          </a:xfrm>
          <a:prstGeom prst="rect">
            <a:avLst/>
          </a:prstGeom>
          <a:noFill/>
          <a:ln w="254000">
            <a:solidFill>
              <a:srgbClr val="2240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erlay">
            <a:extLst>
              <a:ext uri="{FF2B5EF4-FFF2-40B4-BE49-F238E27FC236}">
                <a16:creationId xmlns:a16="http://schemas.microsoft.com/office/drawing/2014/main" id="{932871CD-DCD3-AAE8-3FC5-3023E42956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2404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DFCBC9A8-3210-EFF1-C121-3E7F7CD5C73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750" y="471894"/>
            <a:ext cx="10062633" cy="605665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err="1">
                <a:solidFill>
                  <a:schemeClr val="bg1"/>
                </a:solidFill>
              </a:rPr>
              <a:t>Unigolyn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Mwyaf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Ysbrydoledig</a:t>
            </a:r>
            <a:endParaRPr lang="en-GB" sz="4000" b="1" dirty="0">
              <a:solidFill>
                <a:schemeClr val="bg1"/>
              </a:solidFill>
            </a:endParaRPr>
          </a:p>
          <a:p>
            <a:r>
              <a:rPr lang="en-GB" sz="1800" dirty="0" err="1">
                <a:solidFill>
                  <a:schemeClr val="bg1"/>
                </a:solidFill>
              </a:rPr>
              <a:t>Grŵp</a:t>
            </a:r>
            <a:r>
              <a:rPr lang="en-GB" sz="1800" dirty="0">
                <a:solidFill>
                  <a:schemeClr val="bg1"/>
                </a:solidFill>
              </a:rPr>
              <a:t> </a:t>
            </a:r>
            <a:r>
              <a:rPr lang="en-GB" sz="1800" dirty="0" err="1">
                <a:solidFill>
                  <a:schemeClr val="bg1"/>
                </a:solidFill>
              </a:rPr>
              <a:t>Oedran</a:t>
            </a:r>
            <a:r>
              <a:rPr lang="en-GB" sz="1800" dirty="0">
                <a:solidFill>
                  <a:schemeClr val="bg1"/>
                </a:solidFill>
              </a:rPr>
              <a:t> : 5-8 (</a:t>
            </a:r>
            <a:r>
              <a:rPr lang="en-GB" sz="1800" dirty="0" err="1">
                <a:solidFill>
                  <a:schemeClr val="bg1"/>
                </a:solidFill>
              </a:rPr>
              <a:t>Enillydd</a:t>
            </a:r>
            <a:r>
              <a:rPr lang="en-GB" sz="1800" dirty="0">
                <a:solidFill>
                  <a:schemeClr val="bg1"/>
                </a:solidFill>
              </a:rPr>
              <a:t>, 2022)</a:t>
            </a:r>
          </a:p>
          <a:p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789857D-36F0-59D2-8352-4EBA5D8A401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1750" y="1537253"/>
            <a:ext cx="11070858" cy="475178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Roedd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Don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rhan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o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dîm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o’r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enw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Boxing Love a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greodd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focsys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helpu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plant a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oedd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wedi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ffoi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o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Wcráin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deimlo’n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gartrefol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yma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ym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Mhrydain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Helpodd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Don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ei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dîm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feddwl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gynaliadwy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Hefyd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datblygodd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sgiliau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cyfathrebu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hyder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gwych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trwy’r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her, a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wnaeth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helpu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iddo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gymryd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rhan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sioe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dalentau’r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ysgol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ar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ddiwedd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y </a:t>
            </a:r>
            <a:r>
              <a:rPr lang="en-GB" alt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flwyddyn</a:t>
            </a:r>
            <a:r>
              <a:rPr lang="en-GB" alt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!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Gadewch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ni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glywed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rhagor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solidFill>
                  <a:schemeClr val="bg1"/>
                </a:solidFill>
                <a:cs typeface="Arial" panose="020B0604020202020204" pitchFamily="34" charset="0"/>
              </a:rPr>
              <a:t>gan</a:t>
            </a:r>
            <a:r>
              <a:rPr lang="en-GB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 Don!</a:t>
            </a:r>
          </a:p>
        </p:txBody>
      </p:sp>
      <p:grpSp>
        <p:nvGrpSpPr>
          <p:cNvPr id="3" name="Reflection">
            <a:extLst>
              <a:ext uri="{FF2B5EF4-FFF2-40B4-BE49-F238E27FC236}">
                <a16:creationId xmlns:a16="http://schemas.microsoft.com/office/drawing/2014/main" id="{9158379E-E9B9-D27D-3084-F0087C88124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371100" y="5035267"/>
            <a:ext cx="8708820" cy="1623760"/>
            <a:chOff x="3371100" y="5035267"/>
            <a:chExt cx="8708820" cy="1623760"/>
          </a:xfrm>
        </p:grpSpPr>
        <p:sp>
          <p:nvSpPr>
            <p:cNvPr id="4" name="Prompt">
              <a:extLst>
                <a:ext uri="{FF2B5EF4-FFF2-40B4-BE49-F238E27FC236}">
                  <a16:creationId xmlns:a16="http://schemas.microsoft.com/office/drawing/2014/main" id="{925C4C77-6C7E-C18E-67C2-458205E1B1C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3371100" y="5035267"/>
              <a:ext cx="7982700" cy="894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6E6E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128588" dist="38100" dir="3600000" algn="ctr" rotWithShape="0">
                <a:srgbClr val="000000">
                  <a:alpha val="9410"/>
                </a:srgbClr>
              </a:outerShdw>
            </a:effectLst>
          </p:spPr>
          <p:txBody>
            <a:bodyPr spcFirstLastPara="1" wrap="square" lIns="108000" tIns="108000" rIns="108000" bIns="1080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2000"/>
              </a:pPr>
              <a:r>
                <a:rPr lang="cy-GB" b="1" dirty="0"/>
                <a:t>Meddyliwch: </a:t>
              </a:r>
              <a:r>
                <a:rPr lang="cy-GB" dirty="0"/>
                <a:t>Ydych chi’n credu’ch bod chi’n rhoi eich syniadau mewn trefn resymegol?</a:t>
              </a:r>
            </a:p>
          </p:txBody>
        </p:sp>
        <p:pic>
          <p:nvPicPr>
            <p:cNvPr id="6" name="Speaking Badge">
              <a:extLst>
                <a:ext uri="{FF2B5EF4-FFF2-40B4-BE49-F238E27FC236}">
                  <a16:creationId xmlns:a16="http://schemas.microsoft.com/office/drawing/2014/main" id="{E432EAA1-3540-99A9-36A3-6D54E5FA050C}"/>
                </a:ext>
              </a:extLst>
            </p:cNvPr>
            <p:cNvPicPr preferRelativeResize="0"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27679" y="5201306"/>
              <a:ext cx="1452241" cy="145772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49825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2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  <p:bldP spid="5" grpId="0"/>
      <p:bldP spid="8" grpId="0" uiExpand="1" build="allAtOnce"/>
    </p:bldLst>
  </p:timing>
</p:sld>
</file>

<file path=ppt/theme/theme1.xml><?xml version="1.0" encoding="utf-8"?>
<a:theme xmlns:a="http://schemas.openxmlformats.org/drawingml/2006/main" name="Office Theme">
  <a:themeElements>
    <a:clrScheme name="YE">
      <a:dk1>
        <a:srgbClr val="032F3C"/>
      </a:dk1>
      <a:lt1>
        <a:sysClr val="window" lastClr="FFFFFF"/>
      </a:lt1>
      <a:dk2>
        <a:srgbClr val="B8BF0D"/>
      </a:dk2>
      <a:lt2>
        <a:srgbClr val="03783D"/>
      </a:lt2>
      <a:accent1>
        <a:srgbClr val="FD8204"/>
      </a:accent1>
      <a:accent2>
        <a:srgbClr val="E60088"/>
      </a:accent2>
      <a:accent3>
        <a:srgbClr val="87319A"/>
      </a:accent3>
      <a:accent4>
        <a:srgbClr val="0032A0"/>
      </a:accent4>
      <a:accent5>
        <a:srgbClr val="3285F3"/>
      </a:accent5>
      <a:accent6>
        <a:srgbClr val="00AEEF"/>
      </a:accent6>
      <a:hlink>
        <a:srgbClr val="00AEEF"/>
      </a:hlink>
      <a:folHlink>
        <a:srgbClr val="00AEEF"/>
      </a:folHlink>
    </a:clrScheme>
    <a:fontScheme name="A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c8c0ba40-820f-4126-b1a8-b068955cd419" xsi:nil="true"/>
    <SharedWithUsers xmlns="2abebb83-cf53-4fdf-a500-739cef3c54c9">
      <UserInfo>
        <DisplayName/>
        <AccountId xsi:nil="true"/>
        <AccountType/>
      </UserInfo>
    </SharedWithUsers>
    <_ip_UnifiedCompliancePolicyUIAction xmlns="http://schemas.microsoft.com/sharepoint/v3" xsi:nil="true"/>
    <X xmlns="c8c0ba40-820f-4126-b1a8-b068955cd419" xsi:nil="true"/>
    <lcf76f155ced4ddcb4097134ff3c332f xmlns="c8c0ba40-820f-4126-b1a8-b068955cd419">
      <Terms xmlns="http://schemas.microsoft.com/office/infopath/2007/PartnerControls"/>
    </lcf76f155ced4ddcb4097134ff3c332f>
    <_ip_UnifiedCompliancePolicyProperties xmlns="http://schemas.microsoft.com/sharepoint/v3" xsi:nil="true"/>
    <TaxCatchAll xmlns="2abebb83-cf53-4fdf-a500-739cef3c54c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9380DE8FB84D96CC72BEA12CEB81" ma:contentTypeVersion="29" ma:contentTypeDescription="Create a new document." ma:contentTypeScope="" ma:versionID="8f963931b94a9c21364929f3ec29b23a">
  <xsd:schema xmlns:xsd="http://www.w3.org/2001/XMLSchema" xmlns:xs="http://www.w3.org/2001/XMLSchema" xmlns:p="http://schemas.microsoft.com/office/2006/metadata/properties" xmlns:ns1="http://schemas.microsoft.com/sharepoint/v3" xmlns:ns2="c8c0ba40-820f-4126-b1a8-b068955cd419" xmlns:ns3="2abebb83-cf53-4fdf-a500-739cef3c54c9" targetNamespace="http://schemas.microsoft.com/office/2006/metadata/properties" ma:root="true" ma:fieldsID="e31ad924d364803deeaf06963a073a6c" ns1:_="" ns2:_="" ns3:_="">
    <xsd:import namespace="http://schemas.microsoft.com/sharepoint/v3"/>
    <xsd:import namespace="c8c0ba40-820f-4126-b1a8-b068955cd419"/>
    <xsd:import namespace="2abebb83-cf53-4fdf-a500-739cef3c5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X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a40-820f-4126-b1a8-b068955c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X" ma:index="22" nillable="true" ma:displayName="X" ma:description="sdd" ma:format="Thumbnail" ma:internalName="X">
      <xsd:simpleType>
        <xsd:restriction base="dms:Unknow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1f41c62-27af-4b3a-baa4-527fc2e2b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ebb83-cf53-4fdf-a500-739cef3c54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dbd3a9a-4cb9-48fb-b26f-7b8f30bd58b5}" ma:internalName="TaxCatchAll" ma:showField="CatchAllData" ma:web="2abebb83-cf53-4fdf-a500-739cef3c5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1CCA92-9A55-4B20-8267-80081F580CC0}">
  <ds:schemaRefs>
    <ds:schemaRef ds:uri="http://schemas.microsoft.com/office/2006/documentManagement/types"/>
    <ds:schemaRef ds:uri="http://www.w3.org/XML/1998/namespace"/>
    <ds:schemaRef ds:uri="c8c0ba40-820f-4126-b1a8-b068955cd419"/>
    <ds:schemaRef ds:uri="http://purl.org/dc/dcmitype/"/>
    <ds:schemaRef ds:uri="http://purl.org/dc/terms/"/>
    <ds:schemaRef ds:uri="http://schemas.microsoft.com/sharepoint/v3"/>
    <ds:schemaRef ds:uri="http://schemas.microsoft.com/office/2006/metadata/properties"/>
    <ds:schemaRef ds:uri="http://purl.org/dc/elements/1.1/"/>
    <ds:schemaRef ds:uri="2abebb83-cf53-4fdf-a500-739cef3c54c9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468774D8-73CF-4FD5-B1BF-A248BD3BBA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455EF7-C1D9-4BDF-AE5E-97EDF98997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8c0ba40-820f-4126-b1a8-b068955cd419"/>
    <ds:schemaRef ds:uri="2abebb83-cf53-4fdf-a500-739cef3c54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TEMPLATE_10X PPT</Template>
  <TotalTime>0</TotalTime>
  <Words>2095</Words>
  <Application>Microsoft Office PowerPoint</Application>
  <PresentationFormat>Widescreen</PresentationFormat>
  <Paragraphs>227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Aptos</vt:lpstr>
      <vt:lpstr>Arial</vt:lpstr>
      <vt:lpstr>Calibri</vt:lpstr>
      <vt:lpstr>Montserrat</vt:lpstr>
      <vt:lpstr>Montserrat </vt:lpstr>
      <vt:lpstr>Montserrat ExtraBold</vt:lpstr>
      <vt:lpstr>Montserrat Medium</vt:lpstr>
      <vt:lpstr>Montserrat SemiBold</vt:lpstr>
      <vt:lpstr>Poppins</vt:lpstr>
      <vt:lpstr>Poppins ExtraBold</vt:lpstr>
      <vt:lpstr>Segoe UI</vt:lpstr>
      <vt:lpstr>Times New Roman</vt:lpstr>
      <vt:lpstr>Office Theme</vt:lpstr>
      <vt:lpstr>Wythnos 4 Elw ac Ernes</vt:lpstr>
      <vt:lpstr>Dod â’ch Busnes yn Fyw!</vt:lpstr>
      <vt:lpstr>Talu’n Ôl a Chadw’r Elw!</vt:lpstr>
      <vt:lpstr>Talu’n Ôl a Chadw’r Elw!</vt:lpstr>
      <vt:lpstr>Newidiadau i Ddyddiaduron!</vt:lpstr>
      <vt:lpstr>Gystadleuaeth Genedlaethol</vt:lpstr>
      <vt:lpstr>Gystadleuaeth Genedlaethol</vt:lpstr>
      <vt:lpstr>Gystadleuaeth Genedlaethol</vt:lpstr>
      <vt:lpstr>PowerPoint Presentation</vt:lpstr>
      <vt:lpstr>PowerPoint Presentation</vt:lpstr>
      <vt:lpstr>Crynhoi Wythnos 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Stewart</dc:creator>
  <cp:lastModifiedBy>David Stewart</cp:lastModifiedBy>
  <cp:revision>1</cp:revision>
  <dcterms:created xsi:type="dcterms:W3CDTF">2023-10-31T07:40:39Z</dcterms:created>
  <dcterms:modified xsi:type="dcterms:W3CDTF">2025-09-09T10:17:39Z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plianceAssetId">
    <vt:lpwstr/>
  </property>
  <property fmtid="{D5CDD505-2E9C-101B-9397-08002B2CF9AE}" pid="3" name="TriggerFlowInfo">
    <vt:lpwstr/>
  </property>
  <property fmtid="{D5CDD505-2E9C-101B-9397-08002B2CF9AE}" pid="4" name="_activity">
    <vt:lpwstr>{"FileActivityType":"6","FileActivityTimeStamp":"2023-11-23T08:10:16.383Z","FileActivityUsersOnPage":[{"DisplayName":"David Stewart","Id":"david.stewart@y-e.org.uk"}],"FileActivityNavigationId":null}</vt:lpwstr>
  </property>
  <property fmtid="{D5CDD505-2E9C-101B-9397-08002B2CF9AE}" pid="5" name="_ExtendedDescription">
    <vt:lpwstr/>
  </property>
  <property fmtid="{D5CDD505-2E9C-101B-9397-08002B2CF9AE}" pid="6" name="ContentTypeId">
    <vt:lpwstr>0x01010042D29380DE8FB84D96CC72BEA12CEB81</vt:lpwstr>
  </property>
  <property fmtid="{D5CDD505-2E9C-101B-9397-08002B2CF9AE}" pid="7" name="MediaServiceImageTags">
    <vt:lpwstr/>
  </property>
</Properties>
</file>